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removePersonalInfoOnSave="1" saveSubsetFonts="1">
  <p:sldMasterIdLst>
    <p:sldMasterId id="2147483650" r:id="rId1"/>
  </p:sldMasterIdLst>
  <p:notesMasterIdLst>
    <p:notesMasterId r:id="rId27"/>
  </p:notesMasterIdLst>
  <p:handoutMasterIdLst>
    <p:handoutMasterId r:id="rId28"/>
  </p:handoutMasterIdLst>
  <p:sldIdLst>
    <p:sldId id="440" r:id="rId2"/>
    <p:sldId id="580" r:id="rId3"/>
    <p:sldId id="593" r:id="rId4"/>
    <p:sldId id="607" r:id="rId5"/>
    <p:sldId id="610" r:id="rId6"/>
    <p:sldId id="611" r:id="rId7"/>
    <p:sldId id="594" r:id="rId8"/>
    <p:sldId id="591" r:id="rId9"/>
    <p:sldId id="609" r:id="rId10"/>
    <p:sldId id="585" r:id="rId11"/>
    <p:sldId id="586" r:id="rId12"/>
    <p:sldId id="597" r:id="rId13"/>
    <p:sldId id="568" r:id="rId14"/>
    <p:sldId id="595" r:id="rId15"/>
    <p:sldId id="604" r:id="rId16"/>
    <p:sldId id="612" r:id="rId17"/>
    <p:sldId id="596" r:id="rId18"/>
    <p:sldId id="590" r:id="rId19"/>
    <p:sldId id="600" r:id="rId20"/>
    <p:sldId id="602" r:id="rId21"/>
    <p:sldId id="605" r:id="rId22"/>
    <p:sldId id="584" r:id="rId23"/>
    <p:sldId id="588" r:id="rId24"/>
    <p:sldId id="601" r:id="rId25"/>
    <p:sldId id="592" r:id="rId26"/>
  </p:sldIdLst>
  <p:sldSz cx="9906000" cy="6858000" type="A4"/>
  <p:notesSz cx="6807200" cy="9939338"/>
  <p:defaultTextStyle>
    <a:defPPr>
      <a:defRPr lang="ja-JP"/>
    </a:defPPr>
    <a:lvl1pPr algn="ctr" rtl="0" fontAlgn="base">
      <a:lnSpc>
        <a:spcPct val="120000"/>
      </a:lnSpc>
      <a:spcBef>
        <a:spcPct val="50000"/>
      </a:spcBef>
      <a:spcAft>
        <a:spcPct val="0"/>
      </a:spcAft>
      <a:buClr>
        <a:schemeClr val="bg2"/>
      </a:buClr>
      <a:buFont typeface="Wingdings" pitchFamily="2" charset="2"/>
      <a:defRPr kumimoji="1" sz="1000" kern="1200">
        <a:solidFill>
          <a:srgbClr val="000000"/>
        </a:solidFill>
        <a:latin typeface="Arial" charset="0"/>
        <a:ea typeface="ＭＳ Ｐゴシック" charset="-128"/>
        <a:cs typeface="+mn-cs"/>
      </a:defRPr>
    </a:lvl1pPr>
    <a:lvl2pPr marL="457200" algn="ctr" rtl="0" fontAlgn="base">
      <a:lnSpc>
        <a:spcPct val="120000"/>
      </a:lnSpc>
      <a:spcBef>
        <a:spcPct val="50000"/>
      </a:spcBef>
      <a:spcAft>
        <a:spcPct val="0"/>
      </a:spcAft>
      <a:buClr>
        <a:schemeClr val="bg2"/>
      </a:buClr>
      <a:buFont typeface="Wingdings" pitchFamily="2" charset="2"/>
      <a:defRPr kumimoji="1" sz="1000" kern="1200">
        <a:solidFill>
          <a:srgbClr val="000000"/>
        </a:solidFill>
        <a:latin typeface="Arial" charset="0"/>
        <a:ea typeface="ＭＳ Ｐゴシック" charset="-128"/>
        <a:cs typeface="+mn-cs"/>
      </a:defRPr>
    </a:lvl2pPr>
    <a:lvl3pPr marL="914400" algn="ctr" rtl="0" fontAlgn="base">
      <a:lnSpc>
        <a:spcPct val="120000"/>
      </a:lnSpc>
      <a:spcBef>
        <a:spcPct val="50000"/>
      </a:spcBef>
      <a:spcAft>
        <a:spcPct val="0"/>
      </a:spcAft>
      <a:buClr>
        <a:schemeClr val="bg2"/>
      </a:buClr>
      <a:buFont typeface="Wingdings" pitchFamily="2" charset="2"/>
      <a:defRPr kumimoji="1" sz="1000" kern="1200">
        <a:solidFill>
          <a:srgbClr val="000000"/>
        </a:solidFill>
        <a:latin typeface="Arial" charset="0"/>
        <a:ea typeface="ＭＳ Ｐゴシック" charset="-128"/>
        <a:cs typeface="+mn-cs"/>
      </a:defRPr>
    </a:lvl3pPr>
    <a:lvl4pPr marL="1371600" algn="ctr" rtl="0" fontAlgn="base">
      <a:lnSpc>
        <a:spcPct val="120000"/>
      </a:lnSpc>
      <a:spcBef>
        <a:spcPct val="50000"/>
      </a:spcBef>
      <a:spcAft>
        <a:spcPct val="0"/>
      </a:spcAft>
      <a:buClr>
        <a:schemeClr val="bg2"/>
      </a:buClr>
      <a:buFont typeface="Wingdings" pitchFamily="2" charset="2"/>
      <a:defRPr kumimoji="1" sz="1000" kern="1200">
        <a:solidFill>
          <a:srgbClr val="000000"/>
        </a:solidFill>
        <a:latin typeface="Arial" charset="0"/>
        <a:ea typeface="ＭＳ Ｐゴシック" charset="-128"/>
        <a:cs typeface="+mn-cs"/>
      </a:defRPr>
    </a:lvl4pPr>
    <a:lvl5pPr marL="1828800" algn="ctr" rtl="0" fontAlgn="base">
      <a:lnSpc>
        <a:spcPct val="120000"/>
      </a:lnSpc>
      <a:spcBef>
        <a:spcPct val="50000"/>
      </a:spcBef>
      <a:spcAft>
        <a:spcPct val="0"/>
      </a:spcAft>
      <a:buClr>
        <a:schemeClr val="bg2"/>
      </a:buClr>
      <a:buFont typeface="Wingdings" pitchFamily="2" charset="2"/>
      <a:defRPr kumimoji="1" sz="1000" kern="1200">
        <a:solidFill>
          <a:srgbClr val="000000"/>
        </a:solidFill>
        <a:latin typeface="Arial" charset="0"/>
        <a:ea typeface="ＭＳ Ｐゴシック" charset="-128"/>
        <a:cs typeface="+mn-cs"/>
      </a:defRPr>
    </a:lvl5pPr>
    <a:lvl6pPr marL="2286000" algn="l" defTabSz="914400" rtl="0" eaLnBrk="1" latinLnBrk="0" hangingPunct="1">
      <a:defRPr kumimoji="1" sz="1000" kern="1200">
        <a:solidFill>
          <a:srgbClr val="000000"/>
        </a:solidFill>
        <a:latin typeface="Arial" charset="0"/>
        <a:ea typeface="ＭＳ Ｐゴシック" charset="-128"/>
        <a:cs typeface="+mn-cs"/>
      </a:defRPr>
    </a:lvl6pPr>
    <a:lvl7pPr marL="2743200" algn="l" defTabSz="914400" rtl="0" eaLnBrk="1" latinLnBrk="0" hangingPunct="1">
      <a:defRPr kumimoji="1" sz="1000" kern="1200">
        <a:solidFill>
          <a:srgbClr val="000000"/>
        </a:solidFill>
        <a:latin typeface="Arial" charset="0"/>
        <a:ea typeface="ＭＳ Ｐゴシック" charset="-128"/>
        <a:cs typeface="+mn-cs"/>
      </a:defRPr>
    </a:lvl7pPr>
    <a:lvl8pPr marL="3200400" algn="l" defTabSz="914400" rtl="0" eaLnBrk="1" latinLnBrk="0" hangingPunct="1">
      <a:defRPr kumimoji="1" sz="1000" kern="1200">
        <a:solidFill>
          <a:srgbClr val="000000"/>
        </a:solidFill>
        <a:latin typeface="Arial" charset="0"/>
        <a:ea typeface="ＭＳ Ｐゴシック" charset="-128"/>
        <a:cs typeface="+mn-cs"/>
      </a:defRPr>
    </a:lvl8pPr>
    <a:lvl9pPr marL="3657600" algn="l" defTabSz="914400" rtl="0" eaLnBrk="1" latinLnBrk="0" hangingPunct="1">
      <a:defRPr kumimoji="1" sz="1000" kern="1200">
        <a:solidFill>
          <a:srgbClr val="000000"/>
        </a:solidFill>
        <a:latin typeface="Arial" charset="0"/>
        <a:ea typeface="ＭＳ Ｐゴシック" charset="-128"/>
        <a:cs typeface="+mn-cs"/>
      </a:defRPr>
    </a:lvl9pPr>
  </p:defaultTextStyle>
  <p:extLst>
    <p:ext uri="{EFAFB233-063F-42B5-8137-9DF3F51BA10A}">
      <p15:sldGuideLst xmlns:p15="http://schemas.microsoft.com/office/powerpoint/2012/main">
        <p15:guide id="1" orient="horz" pos="3931">
          <p15:clr>
            <a:srgbClr val="A4A3A4"/>
          </p15:clr>
        </p15:guide>
        <p15:guide id="2" orient="horz" pos="1071" userDrawn="1">
          <p15:clr>
            <a:srgbClr val="A4A3A4"/>
          </p15:clr>
        </p15:guide>
        <p15:guide id="3" orient="horz" pos="2591" userDrawn="1">
          <p15:clr>
            <a:srgbClr val="A4A3A4"/>
          </p15:clr>
        </p15:guide>
        <p15:guide id="4" orient="horz" pos="2387" userDrawn="1">
          <p15:clr>
            <a:srgbClr val="A4A3A4"/>
          </p15:clr>
        </p15:guide>
        <p15:guide id="5" orient="horz" pos="4042" userDrawn="1">
          <p15:clr>
            <a:srgbClr val="A4A3A4"/>
          </p15:clr>
        </p15:guide>
        <p15:guide id="6" orient="horz" pos="867" userDrawn="1">
          <p15:clr>
            <a:srgbClr val="A4A3A4"/>
          </p15:clr>
        </p15:guide>
        <p15:guide id="7" orient="horz" pos="345">
          <p15:clr>
            <a:srgbClr val="A4A3A4"/>
          </p15:clr>
        </p15:guide>
        <p15:guide id="8" orient="horz" pos="686" userDrawn="1">
          <p15:clr>
            <a:srgbClr val="A4A3A4"/>
          </p15:clr>
        </p15:guide>
        <p15:guide id="9" orient="horz" pos="300" userDrawn="1">
          <p15:clr>
            <a:srgbClr val="A4A3A4"/>
          </p15:clr>
        </p15:guide>
        <p15:guide id="10" pos="3165" userDrawn="1">
          <p15:clr>
            <a:srgbClr val="A4A3A4"/>
          </p15:clr>
        </p15:guide>
        <p15:guide id="11" pos="1623">
          <p15:clr>
            <a:srgbClr val="A4A3A4"/>
          </p15:clr>
        </p15:guide>
        <p15:guide id="12" pos="2961" userDrawn="1">
          <p15:clr>
            <a:srgbClr val="A4A3A4"/>
          </p15:clr>
        </p15:guide>
        <p15:guide id="13" pos="4526">
          <p15:clr>
            <a:srgbClr val="A4A3A4"/>
          </p15:clr>
        </p15:guide>
        <p15:guide id="14" pos="4617">
          <p15:clr>
            <a:srgbClr val="A4A3A4"/>
          </p15:clr>
        </p15:guide>
        <p15:guide id="15" pos="6023" userDrawn="1">
          <p15:clr>
            <a:srgbClr val="A4A3A4"/>
          </p15:clr>
        </p15:guide>
        <p15:guide id="16" pos="1714">
          <p15:clr>
            <a:srgbClr val="A4A3A4"/>
          </p15:clr>
        </p15:guide>
        <p15:guide id="17" pos="3075">
          <p15:clr>
            <a:srgbClr val="A4A3A4"/>
          </p15:clr>
        </p15:guide>
        <p15:guide id="18" pos="217" userDrawn="1">
          <p15:clr>
            <a:srgbClr val="A4A3A4"/>
          </p15:clr>
        </p15:guide>
      </p15:sldGuideLst>
    </p:ext>
    <p:ext uri="{2D200454-40CA-4A62-9FC3-DE9A4176ACB9}">
      <p15:notesGuideLst xmlns:p15="http://schemas.microsoft.com/office/powerpoint/2012/main">
        <p15:guide id="1" orient="horz" pos="3131">
          <p15:clr>
            <a:srgbClr val="A4A3A4"/>
          </p15:clr>
        </p15:guide>
        <p15:guide id="2" pos="2145">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作成者" initials="A" userId="Author"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作成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CDAEC"/>
    <a:srgbClr val="365F97"/>
    <a:srgbClr val="FFCCCC"/>
    <a:srgbClr val="FFFF99"/>
    <a:srgbClr val="E60000"/>
    <a:srgbClr val="0070C0"/>
    <a:srgbClr val="A2BBDC"/>
    <a:srgbClr val="66A02C"/>
    <a:srgbClr val="26A287"/>
    <a:srgbClr val="0F99B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中間スタイル 2 - アクセント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93296810-A885-4BE3-A3E7-6D5BEEA58F35}" styleName="中間スタイル 2 - アクセント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5FD0F851-EC5A-4D38-B0AD-8093EC10F338}" styleName="淡色スタイル 1 - アクセント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5DA37D80-6434-44D0-A028-1B22A696006F}" styleName="淡色スタイル 3 - アクセント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134" autoAdjust="0"/>
    <p:restoredTop sz="94672" autoAdjust="0"/>
  </p:normalViewPr>
  <p:slideViewPr>
    <p:cSldViewPr snapToObjects="1" showGuides="1">
      <p:cViewPr varScale="1">
        <p:scale>
          <a:sx n="99" d="100"/>
          <a:sy n="99" d="100"/>
        </p:scale>
        <p:origin x="330" y="90"/>
      </p:cViewPr>
      <p:guideLst>
        <p:guide orient="horz" pos="3931"/>
        <p:guide orient="horz" pos="1071"/>
        <p:guide orient="horz" pos="2591"/>
        <p:guide orient="horz" pos="2387"/>
        <p:guide orient="horz" pos="4042"/>
        <p:guide orient="horz" pos="867"/>
        <p:guide orient="horz" pos="345"/>
        <p:guide orient="horz" pos="686"/>
        <p:guide orient="horz" pos="300"/>
        <p:guide pos="3165"/>
        <p:guide pos="1623"/>
        <p:guide pos="2961"/>
        <p:guide pos="4526"/>
        <p:guide pos="4617"/>
        <p:guide pos="6023"/>
        <p:guide pos="1714"/>
        <p:guide pos="3075"/>
        <p:guide pos="217"/>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200" d="100"/>
        <a:sy n="200" d="100"/>
      </p:scale>
      <p:origin x="0" y="-5360"/>
    </p:cViewPr>
  </p:sorterViewPr>
  <p:notesViewPr>
    <p:cSldViewPr snapToObjects="1" showGuides="1">
      <p:cViewPr varScale="1">
        <p:scale>
          <a:sx n="74" d="100"/>
          <a:sy n="74" d="100"/>
        </p:scale>
        <p:origin x="-2190" y="-96"/>
      </p:cViewPr>
      <p:guideLst>
        <p:guide orient="horz" pos="3131"/>
        <p:guide pos="2145"/>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microsoft.com/office/2018/10/relationships/authors" Target="author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presProps" Target="presProps.xml"/><Relationship Id="rId8" Type="http://schemas.openxmlformats.org/officeDocument/2006/relationships/slide" Target="slides/slide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hdr" sz="quarter"/>
          </p:nvPr>
        </p:nvSpPr>
        <p:spPr bwMode="auto">
          <a:xfrm>
            <a:off x="1" y="1"/>
            <a:ext cx="2950375" cy="497367"/>
          </a:xfrm>
          <a:prstGeom prst="rect">
            <a:avLst/>
          </a:prstGeom>
          <a:noFill/>
          <a:ln w="9525">
            <a:noFill/>
            <a:miter lim="800000"/>
            <a:headEnd/>
            <a:tailEnd/>
          </a:ln>
        </p:spPr>
        <p:txBody>
          <a:bodyPr vert="horz" wrap="square" lIns="95665" tIns="47833" rIns="95665" bIns="47833" numCol="1" anchor="t" anchorCtr="0" compatLnSpc="1">
            <a:prstTxWarp prst="textNoShape">
              <a:avLst/>
            </a:prstTxWarp>
          </a:bodyPr>
          <a:lstStyle>
            <a:lvl1pPr algn="l" defTabSz="957584">
              <a:lnSpc>
                <a:spcPct val="100000"/>
              </a:lnSpc>
              <a:buClrTx/>
              <a:buFontTx/>
              <a:buNone/>
              <a:defRPr sz="1300" smtClean="0">
                <a:solidFill>
                  <a:schemeClr val="tx1"/>
                </a:solidFill>
                <a:latin typeface="Times New Roman" pitchFamily="18" charset="0"/>
              </a:defRPr>
            </a:lvl1pPr>
          </a:lstStyle>
          <a:p>
            <a:pPr>
              <a:defRPr/>
            </a:pPr>
            <a:endParaRPr lang="en-US" altLang="ja-JP"/>
          </a:p>
        </p:txBody>
      </p:sp>
      <p:sp>
        <p:nvSpPr>
          <p:cNvPr id="2051" name="Rectangle 3"/>
          <p:cNvSpPr>
            <a:spLocks noGrp="1" noChangeArrowheads="1"/>
          </p:cNvSpPr>
          <p:nvPr>
            <p:ph type="dt" sz="quarter" idx="1"/>
          </p:nvPr>
        </p:nvSpPr>
        <p:spPr bwMode="auto">
          <a:xfrm>
            <a:off x="3856825" y="1"/>
            <a:ext cx="2950375" cy="497367"/>
          </a:xfrm>
          <a:prstGeom prst="rect">
            <a:avLst/>
          </a:prstGeom>
          <a:noFill/>
          <a:ln w="9525">
            <a:noFill/>
            <a:miter lim="800000"/>
            <a:headEnd/>
            <a:tailEnd/>
          </a:ln>
        </p:spPr>
        <p:txBody>
          <a:bodyPr vert="horz" wrap="square" lIns="95665" tIns="47833" rIns="95665" bIns="47833" numCol="1" anchor="t" anchorCtr="0" compatLnSpc="1">
            <a:prstTxWarp prst="textNoShape">
              <a:avLst/>
            </a:prstTxWarp>
          </a:bodyPr>
          <a:lstStyle>
            <a:lvl1pPr algn="r" defTabSz="957584">
              <a:lnSpc>
                <a:spcPct val="100000"/>
              </a:lnSpc>
              <a:buClrTx/>
              <a:buFontTx/>
              <a:buNone/>
              <a:defRPr sz="1300" smtClean="0">
                <a:solidFill>
                  <a:schemeClr val="tx1"/>
                </a:solidFill>
                <a:latin typeface="Times New Roman" pitchFamily="18" charset="0"/>
              </a:defRPr>
            </a:lvl1pPr>
          </a:lstStyle>
          <a:p>
            <a:pPr>
              <a:defRPr/>
            </a:pPr>
            <a:fld id="{F70B82FE-5075-4CE8-B77B-2FF6A92D721A}" type="datetime8">
              <a:rPr lang="en-US"/>
              <a:pPr>
                <a:defRPr/>
              </a:pPr>
              <a:t>6/3/2026 3:37 PM</a:t>
            </a:fld>
            <a:endParaRPr lang="en-US" altLang="ja-JP"/>
          </a:p>
        </p:txBody>
      </p:sp>
      <p:sp>
        <p:nvSpPr>
          <p:cNvPr id="2052" name="Rectangle 4"/>
          <p:cNvSpPr>
            <a:spLocks noGrp="1" noChangeArrowheads="1"/>
          </p:cNvSpPr>
          <p:nvPr>
            <p:ph type="ftr" sz="quarter" idx="2"/>
          </p:nvPr>
        </p:nvSpPr>
        <p:spPr bwMode="auto">
          <a:xfrm>
            <a:off x="1" y="9441971"/>
            <a:ext cx="2950375" cy="497367"/>
          </a:xfrm>
          <a:prstGeom prst="rect">
            <a:avLst/>
          </a:prstGeom>
          <a:noFill/>
          <a:ln w="9525">
            <a:noFill/>
            <a:miter lim="800000"/>
            <a:headEnd/>
            <a:tailEnd/>
          </a:ln>
        </p:spPr>
        <p:txBody>
          <a:bodyPr vert="horz" wrap="square" lIns="95665" tIns="47833" rIns="95665" bIns="47833" numCol="1" anchor="b" anchorCtr="0" compatLnSpc="1">
            <a:prstTxWarp prst="textNoShape">
              <a:avLst/>
            </a:prstTxWarp>
          </a:bodyPr>
          <a:lstStyle>
            <a:lvl1pPr algn="l" defTabSz="957584">
              <a:lnSpc>
                <a:spcPct val="100000"/>
              </a:lnSpc>
              <a:buClrTx/>
              <a:buFontTx/>
              <a:buNone/>
              <a:defRPr sz="1300" smtClean="0">
                <a:solidFill>
                  <a:schemeClr val="tx1"/>
                </a:solidFill>
                <a:latin typeface="Times New Roman" pitchFamily="18" charset="0"/>
              </a:defRPr>
            </a:lvl1pPr>
          </a:lstStyle>
          <a:p>
            <a:pPr>
              <a:defRPr/>
            </a:pPr>
            <a:endParaRPr lang="en-US" altLang="ja-JP"/>
          </a:p>
        </p:txBody>
      </p:sp>
      <p:sp>
        <p:nvSpPr>
          <p:cNvPr id="2053" name="Rectangle 5"/>
          <p:cNvSpPr>
            <a:spLocks noGrp="1" noChangeArrowheads="1"/>
          </p:cNvSpPr>
          <p:nvPr>
            <p:ph type="sldNum" sz="quarter" idx="3"/>
          </p:nvPr>
        </p:nvSpPr>
        <p:spPr bwMode="auto">
          <a:xfrm>
            <a:off x="3856825" y="9441971"/>
            <a:ext cx="2950375" cy="497367"/>
          </a:xfrm>
          <a:prstGeom prst="rect">
            <a:avLst/>
          </a:prstGeom>
          <a:noFill/>
          <a:ln w="9525">
            <a:noFill/>
            <a:miter lim="800000"/>
            <a:headEnd/>
            <a:tailEnd/>
          </a:ln>
        </p:spPr>
        <p:txBody>
          <a:bodyPr vert="horz" wrap="square" lIns="95665" tIns="47833" rIns="95665" bIns="47833" numCol="1" anchor="b" anchorCtr="0" compatLnSpc="1">
            <a:prstTxWarp prst="textNoShape">
              <a:avLst/>
            </a:prstTxWarp>
          </a:bodyPr>
          <a:lstStyle>
            <a:lvl1pPr algn="r" defTabSz="957584">
              <a:lnSpc>
                <a:spcPct val="100000"/>
              </a:lnSpc>
              <a:buClrTx/>
              <a:buFontTx/>
              <a:buNone/>
              <a:defRPr sz="1300" smtClean="0">
                <a:solidFill>
                  <a:schemeClr val="tx1"/>
                </a:solidFill>
                <a:latin typeface="Times New Roman" pitchFamily="18" charset="0"/>
              </a:defRPr>
            </a:lvl1pPr>
          </a:lstStyle>
          <a:p>
            <a:pPr>
              <a:defRPr/>
            </a:pPr>
            <a:fld id="{31F3DE14-D951-4F7E-86C9-727CE98764F2}" type="slidenum">
              <a:rPr lang="en-US" altLang="ja-JP"/>
              <a:pPr>
                <a:defRPr/>
              </a:pPr>
              <a:t>‹#›</a:t>
            </a:fld>
            <a:endParaRPr lang="en-US" altLang="ja-JP"/>
          </a:p>
        </p:txBody>
      </p:sp>
    </p:spTree>
    <p:extLst>
      <p:ext uri="{BB962C8B-B14F-4D97-AF65-F5344CB8AC3E}">
        <p14:creationId xmlns:p14="http://schemas.microsoft.com/office/powerpoint/2010/main" val="343154707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1" y="1"/>
            <a:ext cx="2950375" cy="497367"/>
          </a:xfrm>
          <a:prstGeom prst="rect">
            <a:avLst/>
          </a:prstGeom>
          <a:noFill/>
          <a:ln w="9525">
            <a:noFill/>
            <a:miter lim="800000"/>
            <a:headEnd/>
            <a:tailEnd/>
          </a:ln>
        </p:spPr>
        <p:txBody>
          <a:bodyPr vert="horz" wrap="square" lIns="95665" tIns="47833" rIns="95665" bIns="47833" numCol="1" anchor="t" anchorCtr="0" compatLnSpc="1">
            <a:prstTxWarp prst="textNoShape">
              <a:avLst/>
            </a:prstTxWarp>
          </a:bodyPr>
          <a:lstStyle>
            <a:lvl1pPr algn="l" defTabSz="957584">
              <a:lnSpc>
                <a:spcPct val="100000"/>
              </a:lnSpc>
              <a:buClrTx/>
              <a:buFontTx/>
              <a:buNone/>
              <a:defRPr sz="1300" smtClean="0">
                <a:solidFill>
                  <a:schemeClr val="tx1"/>
                </a:solidFill>
                <a:latin typeface="Times New Roman" pitchFamily="18" charset="0"/>
              </a:defRPr>
            </a:lvl1pPr>
          </a:lstStyle>
          <a:p>
            <a:pPr>
              <a:defRPr/>
            </a:pPr>
            <a:endParaRPr lang="en-US" altLang="ja-JP"/>
          </a:p>
        </p:txBody>
      </p:sp>
      <p:sp>
        <p:nvSpPr>
          <p:cNvPr id="4099" name="Rectangle 3"/>
          <p:cNvSpPr>
            <a:spLocks noGrp="1" noChangeArrowheads="1"/>
          </p:cNvSpPr>
          <p:nvPr>
            <p:ph type="dt" idx="1"/>
          </p:nvPr>
        </p:nvSpPr>
        <p:spPr bwMode="auto">
          <a:xfrm>
            <a:off x="3856825" y="1"/>
            <a:ext cx="2950375" cy="497367"/>
          </a:xfrm>
          <a:prstGeom prst="rect">
            <a:avLst/>
          </a:prstGeom>
          <a:noFill/>
          <a:ln w="9525">
            <a:noFill/>
            <a:miter lim="800000"/>
            <a:headEnd/>
            <a:tailEnd/>
          </a:ln>
        </p:spPr>
        <p:txBody>
          <a:bodyPr vert="horz" wrap="square" lIns="95665" tIns="47833" rIns="95665" bIns="47833" numCol="1" anchor="t" anchorCtr="0" compatLnSpc="1">
            <a:prstTxWarp prst="textNoShape">
              <a:avLst/>
            </a:prstTxWarp>
          </a:bodyPr>
          <a:lstStyle>
            <a:lvl1pPr algn="r" defTabSz="957584">
              <a:lnSpc>
                <a:spcPct val="100000"/>
              </a:lnSpc>
              <a:buClrTx/>
              <a:buFontTx/>
              <a:buNone/>
              <a:defRPr sz="1300" smtClean="0">
                <a:solidFill>
                  <a:schemeClr val="tx1"/>
                </a:solidFill>
                <a:latin typeface="Times New Roman" pitchFamily="18" charset="0"/>
              </a:defRPr>
            </a:lvl1pPr>
          </a:lstStyle>
          <a:p>
            <a:pPr>
              <a:defRPr/>
            </a:pPr>
            <a:fld id="{09CB1168-961D-456A-AC38-60B30D647958}" type="datetime8">
              <a:rPr lang="en-US"/>
              <a:pPr>
                <a:defRPr/>
              </a:pPr>
              <a:t>6/3/2026 3:36 PM</a:t>
            </a:fld>
            <a:endParaRPr lang="en-US" altLang="ja-JP"/>
          </a:p>
        </p:txBody>
      </p:sp>
      <p:sp>
        <p:nvSpPr>
          <p:cNvPr id="32772" name="Rectangle 4"/>
          <p:cNvSpPr>
            <a:spLocks noGrp="1" noRot="1" noChangeAspect="1" noChangeArrowheads="1"/>
          </p:cNvSpPr>
          <p:nvPr>
            <p:ph type="sldImg" idx="2"/>
          </p:nvPr>
        </p:nvSpPr>
        <p:spPr bwMode="auto">
          <a:xfrm>
            <a:off x="714375" y="746125"/>
            <a:ext cx="5383213" cy="3727450"/>
          </a:xfrm>
          <a:prstGeom prst="rect">
            <a:avLst/>
          </a:prstGeom>
          <a:noFill/>
          <a:ln w="9525">
            <a:solidFill>
              <a:schemeClr val="tx1"/>
            </a:solidFill>
            <a:miter lim="800000"/>
            <a:headEnd/>
            <a:tailEnd/>
          </a:ln>
        </p:spPr>
      </p:sp>
      <p:sp>
        <p:nvSpPr>
          <p:cNvPr id="4101" name="Rectangle 5"/>
          <p:cNvSpPr>
            <a:spLocks noGrp="1" noChangeArrowheads="1"/>
          </p:cNvSpPr>
          <p:nvPr>
            <p:ph type="body" sz="quarter" idx="3"/>
          </p:nvPr>
        </p:nvSpPr>
        <p:spPr bwMode="auto">
          <a:xfrm>
            <a:off x="908055" y="4720986"/>
            <a:ext cx="4991091" cy="4471502"/>
          </a:xfrm>
          <a:prstGeom prst="rect">
            <a:avLst/>
          </a:prstGeom>
          <a:noFill/>
          <a:ln w="9525">
            <a:noFill/>
            <a:miter lim="800000"/>
            <a:headEnd/>
            <a:tailEnd/>
          </a:ln>
        </p:spPr>
        <p:txBody>
          <a:bodyPr vert="horz" wrap="square" lIns="95665" tIns="47833" rIns="95665" bIns="47833" numCol="1" anchor="t" anchorCtr="0" compatLnSpc="1">
            <a:prstTxWarp prst="textNoShape">
              <a:avLst/>
            </a:prstTxWarp>
          </a:bodyPr>
          <a:lstStyle/>
          <a:p>
            <a:pPr lvl="0"/>
            <a:r>
              <a:rPr lang="ja-JP" altLang="en-US" noProof="0"/>
              <a:t>マスターテキストの書式設定</a:t>
            </a:r>
          </a:p>
          <a:p>
            <a:pPr lvl="1"/>
            <a:r>
              <a:rPr lang="ja-JP" altLang="en-US" noProof="0"/>
              <a:t>第 </a:t>
            </a:r>
            <a:r>
              <a:rPr lang="en-US" altLang="ja-JP" noProof="0"/>
              <a:t>2 </a:t>
            </a:r>
            <a:r>
              <a:rPr lang="ja-JP" altLang="en-US" noProof="0"/>
              <a:t>レベル</a:t>
            </a:r>
          </a:p>
          <a:p>
            <a:pPr lvl="2"/>
            <a:r>
              <a:rPr lang="ja-JP" altLang="en-US" noProof="0"/>
              <a:t>第 </a:t>
            </a:r>
            <a:r>
              <a:rPr lang="en-US" altLang="ja-JP" noProof="0"/>
              <a:t>3 </a:t>
            </a:r>
            <a:r>
              <a:rPr lang="ja-JP" altLang="en-US" noProof="0"/>
              <a:t>レベル</a:t>
            </a:r>
          </a:p>
          <a:p>
            <a:pPr lvl="3"/>
            <a:r>
              <a:rPr lang="ja-JP" altLang="en-US" noProof="0"/>
              <a:t>第 </a:t>
            </a:r>
            <a:r>
              <a:rPr lang="en-US" altLang="ja-JP" noProof="0"/>
              <a:t>4 </a:t>
            </a:r>
            <a:r>
              <a:rPr lang="ja-JP" altLang="en-US" noProof="0"/>
              <a:t>レベル</a:t>
            </a:r>
          </a:p>
          <a:p>
            <a:pPr lvl="4"/>
            <a:r>
              <a:rPr lang="ja-JP" altLang="en-US" noProof="0"/>
              <a:t>第 </a:t>
            </a:r>
            <a:r>
              <a:rPr lang="en-US" altLang="ja-JP" noProof="0"/>
              <a:t>5 </a:t>
            </a:r>
            <a:r>
              <a:rPr lang="ja-JP" altLang="en-US" noProof="0"/>
              <a:t>レベル</a:t>
            </a:r>
          </a:p>
        </p:txBody>
      </p:sp>
      <p:sp>
        <p:nvSpPr>
          <p:cNvPr id="4102" name="Rectangle 6"/>
          <p:cNvSpPr>
            <a:spLocks noGrp="1" noChangeArrowheads="1"/>
          </p:cNvSpPr>
          <p:nvPr>
            <p:ph type="ftr" sz="quarter" idx="4"/>
          </p:nvPr>
        </p:nvSpPr>
        <p:spPr bwMode="auto">
          <a:xfrm>
            <a:off x="1" y="9441971"/>
            <a:ext cx="2950375" cy="497367"/>
          </a:xfrm>
          <a:prstGeom prst="rect">
            <a:avLst/>
          </a:prstGeom>
          <a:noFill/>
          <a:ln w="9525">
            <a:noFill/>
            <a:miter lim="800000"/>
            <a:headEnd/>
            <a:tailEnd/>
          </a:ln>
        </p:spPr>
        <p:txBody>
          <a:bodyPr vert="horz" wrap="square" lIns="95665" tIns="47833" rIns="95665" bIns="47833" numCol="1" anchor="b" anchorCtr="0" compatLnSpc="1">
            <a:prstTxWarp prst="textNoShape">
              <a:avLst/>
            </a:prstTxWarp>
          </a:bodyPr>
          <a:lstStyle>
            <a:lvl1pPr algn="l" defTabSz="957584">
              <a:lnSpc>
                <a:spcPct val="100000"/>
              </a:lnSpc>
              <a:buClrTx/>
              <a:buFontTx/>
              <a:buNone/>
              <a:defRPr sz="1300" smtClean="0">
                <a:solidFill>
                  <a:schemeClr val="tx1"/>
                </a:solidFill>
                <a:latin typeface="Times New Roman" pitchFamily="18" charset="0"/>
              </a:defRPr>
            </a:lvl1pPr>
          </a:lstStyle>
          <a:p>
            <a:pPr>
              <a:defRPr/>
            </a:pPr>
            <a:endParaRPr lang="en-US" altLang="ja-JP"/>
          </a:p>
        </p:txBody>
      </p:sp>
      <p:sp>
        <p:nvSpPr>
          <p:cNvPr id="4103" name="Rectangle 7"/>
          <p:cNvSpPr>
            <a:spLocks noGrp="1" noChangeArrowheads="1"/>
          </p:cNvSpPr>
          <p:nvPr>
            <p:ph type="sldNum" sz="quarter" idx="5"/>
          </p:nvPr>
        </p:nvSpPr>
        <p:spPr bwMode="auto">
          <a:xfrm>
            <a:off x="3856825" y="9441971"/>
            <a:ext cx="2950375" cy="497367"/>
          </a:xfrm>
          <a:prstGeom prst="rect">
            <a:avLst/>
          </a:prstGeom>
          <a:noFill/>
          <a:ln w="9525">
            <a:noFill/>
            <a:miter lim="800000"/>
            <a:headEnd/>
            <a:tailEnd/>
          </a:ln>
        </p:spPr>
        <p:txBody>
          <a:bodyPr vert="horz" wrap="square" lIns="95665" tIns="47833" rIns="95665" bIns="47833" numCol="1" anchor="b" anchorCtr="0" compatLnSpc="1">
            <a:prstTxWarp prst="textNoShape">
              <a:avLst/>
            </a:prstTxWarp>
          </a:bodyPr>
          <a:lstStyle>
            <a:lvl1pPr algn="r" defTabSz="957584">
              <a:lnSpc>
                <a:spcPct val="100000"/>
              </a:lnSpc>
              <a:buClrTx/>
              <a:buFontTx/>
              <a:buNone/>
              <a:defRPr sz="1300" smtClean="0">
                <a:solidFill>
                  <a:schemeClr val="tx1"/>
                </a:solidFill>
                <a:latin typeface="Times New Roman" pitchFamily="18" charset="0"/>
              </a:defRPr>
            </a:lvl1pPr>
          </a:lstStyle>
          <a:p>
            <a:pPr>
              <a:defRPr/>
            </a:pPr>
            <a:fld id="{56DB1398-0BD8-4795-A1F2-1363C218C2BD}" type="slidenum">
              <a:rPr lang="en-US" altLang="ja-JP"/>
              <a:pPr>
                <a:defRPr/>
              </a:pPr>
              <a:t>‹#›</a:t>
            </a:fld>
            <a:endParaRPr lang="en-US" altLang="ja-JP"/>
          </a:p>
        </p:txBody>
      </p:sp>
    </p:spTree>
    <p:extLst>
      <p:ext uri="{BB962C8B-B14F-4D97-AF65-F5344CB8AC3E}">
        <p14:creationId xmlns:p14="http://schemas.microsoft.com/office/powerpoint/2010/main" val="1621393175"/>
      </p:ext>
    </p:extLst>
  </p:cSld>
  <p:clrMap bg1="lt1" tx1="dk1" bg2="lt2" tx2="dk2" accent1="accent1" accent2="accent2" accent3="accent3" accent4="accent4" accent5="accent5" accent6="accent6" hlink="hlink" folHlink="folHlink"/>
  <p:hf hdr="0" ftr="0"/>
  <p:notesStyle>
    <a:lvl1pPr algn="l" rtl="0" eaLnBrk="0" fontAlgn="base" hangingPunct="0">
      <a:spcBef>
        <a:spcPct val="30000"/>
      </a:spcBef>
      <a:spcAft>
        <a:spcPct val="0"/>
      </a:spcAft>
      <a:defRPr kumimoji="1" sz="1200" kern="1200">
        <a:solidFill>
          <a:schemeClr val="tx1"/>
        </a:solidFill>
        <a:latin typeface="Times New Roman" pitchFamily="18" charset="0"/>
        <a:ea typeface="ＭＳ Ｐ明朝" charset="-128"/>
        <a:cs typeface="+mn-cs"/>
      </a:defRPr>
    </a:lvl1pPr>
    <a:lvl2pPr marL="457200" algn="l" rtl="0" eaLnBrk="0" fontAlgn="base" hangingPunct="0">
      <a:spcBef>
        <a:spcPct val="30000"/>
      </a:spcBef>
      <a:spcAft>
        <a:spcPct val="0"/>
      </a:spcAft>
      <a:defRPr kumimoji="1" sz="1200" kern="1200">
        <a:solidFill>
          <a:schemeClr val="tx1"/>
        </a:solidFill>
        <a:latin typeface="Times New Roman" pitchFamily="18" charset="0"/>
        <a:ea typeface="ＭＳ Ｐ明朝" charset="-128"/>
        <a:cs typeface="+mn-cs"/>
      </a:defRPr>
    </a:lvl2pPr>
    <a:lvl3pPr marL="914400" algn="l" rtl="0" eaLnBrk="0" fontAlgn="base" hangingPunct="0">
      <a:spcBef>
        <a:spcPct val="30000"/>
      </a:spcBef>
      <a:spcAft>
        <a:spcPct val="0"/>
      </a:spcAft>
      <a:defRPr kumimoji="1" sz="1200" kern="1200">
        <a:solidFill>
          <a:schemeClr val="tx1"/>
        </a:solidFill>
        <a:latin typeface="Times New Roman" pitchFamily="18" charset="0"/>
        <a:ea typeface="ＭＳ Ｐ明朝" charset="-128"/>
        <a:cs typeface="+mn-cs"/>
      </a:defRPr>
    </a:lvl3pPr>
    <a:lvl4pPr marL="1371600" algn="l" rtl="0" eaLnBrk="0" fontAlgn="base" hangingPunct="0">
      <a:spcBef>
        <a:spcPct val="30000"/>
      </a:spcBef>
      <a:spcAft>
        <a:spcPct val="0"/>
      </a:spcAft>
      <a:defRPr kumimoji="1" sz="1200" kern="1200">
        <a:solidFill>
          <a:schemeClr val="tx1"/>
        </a:solidFill>
        <a:latin typeface="Times New Roman" pitchFamily="18" charset="0"/>
        <a:ea typeface="ＭＳ Ｐ明朝" charset="-128"/>
        <a:cs typeface="+mn-cs"/>
      </a:defRPr>
    </a:lvl4pPr>
    <a:lvl5pPr marL="1828800" algn="l" rtl="0" eaLnBrk="0" fontAlgn="base" hangingPunct="0">
      <a:spcBef>
        <a:spcPct val="30000"/>
      </a:spcBef>
      <a:spcAft>
        <a:spcPct val="0"/>
      </a:spcAft>
      <a:defRPr kumimoji="1" sz="1200" kern="1200">
        <a:solidFill>
          <a:schemeClr val="tx1"/>
        </a:solidFill>
        <a:latin typeface="Times New Roman" pitchFamily="18" charset="0"/>
        <a:ea typeface="ＭＳ Ｐ明朝" charset="-128"/>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3"/>
          <p:cNvSpPr>
            <a:spLocks noGrp="1" noChangeArrowheads="1"/>
          </p:cNvSpPr>
          <p:nvPr>
            <p:ph type="dt" sz="quarter" idx="1"/>
          </p:nvPr>
        </p:nvSpPr>
        <p:spPr>
          <a:noFill/>
        </p:spPr>
        <p:txBody>
          <a:bodyPr/>
          <a:lstStyle/>
          <a:p>
            <a:fld id="{68CF2B48-1AAF-4240-8692-0C5ACB15EECC}" type="datetime8">
              <a:rPr lang="en-US" altLang="ja-JP"/>
              <a:pPr/>
              <a:t>6/3/2026 3:36 PM</a:t>
            </a:fld>
            <a:endParaRPr lang="en-US" altLang="ja-JP"/>
          </a:p>
        </p:txBody>
      </p:sp>
      <p:sp>
        <p:nvSpPr>
          <p:cNvPr id="33795" name="Rectangle 7"/>
          <p:cNvSpPr>
            <a:spLocks noGrp="1" noChangeArrowheads="1"/>
          </p:cNvSpPr>
          <p:nvPr>
            <p:ph type="sldNum" sz="quarter" idx="5"/>
          </p:nvPr>
        </p:nvSpPr>
        <p:spPr>
          <a:noFill/>
        </p:spPr>
        <p:txBody>
          <a:bodyPr/>
          <a:lstStyle/>
          <a:p>
            <a:fld id="{3F075CE8-DE8B-4A0E-875B-71368BF1EB13}" type="slidenum">
              <a:rPr lang="en-US" altLang="ja-JP"/>
              <a:pPr/>
              <a:t>0</a:t>
            </a:fld>
            <a:endParaRPr lang="en-US" altLang="ja-JP"/>
          </a:p>
        </p:txBody>
      </p:sp>
      <p:sp>
        <p:nvSpPr>
          <p:cNvPr id="33796" name="Rectangle 2"/>
          <p:cNvSpPr>
            <a:spLocks noGrp="1" noRot="1" noChangeAspect="1" noChangeArrowheads="1" noTextEdit="1"/>
          </p:cNvSpPr>
          <p:nvPr>
            <p:ph type="sldImg"/>
          </p:nvPr>
        </p:nvSpPr>
        <p:spPr>
          <a:ln/>
        </p:spPr>
      </p:sp>
      <p:sp>
        <p:nvSpPr>
          <p:cNvPr id="33797" name="Rectangle 3"/>
          <p:cNvSpPr>
            <a:spLocks noGrp="1" noChangeArrowheads="1"/>
          </p:cNvSpPr>
          <p:nvPr>
            <p:ph type="body" idx="1"/>
          </p:nvPr>
        </p:nvSpPr>
        <p:spPr>
          <a:noFill/>
          <a:ln/>
        </p:spPr>
        <p:txBody>
          <a:bodyPr/>
          <a:lstStyle/>
          <a:p>
            <a:pPr eaLnBrk="1" hangingPunct="1"/>
            <a:endParaRPr lang="ja-JP" altLang="ja-JP"/>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D0281A-7BA8-AFA3-05ED-DA34E1B34B3E}"/>
            </a:ext>
          </a:extLst>
        </p:cNvPr>
        <p:cNvGrpSpPr/>
        <p:nvPr/>
      </p:nvGrpSpPr>
      <p:grpSpPr>
        <a:xfrm>
          <a:off x="0" y="0"/>
          <a:ext cx="0" cy="0"/>
          <a:chOff x="0" y="0"/>
          <a:chExt cx="0" cy="0"/>
        </a:xfrm>
      </p:grpSpPr>
      <p:sp>
        <p:nvSpPr>
          <p:cNvPr id="38914" name="Rectangle 3">
            <a:extLst>
              <a:ext uri="{FF2B5EF4-FFF2-40B4-BE49-F238E27FC236}">
                <a16:creationId xmlns:a16="http://schemas.microsoft.com/office/drawing/2014/main" id="{40825227-BABA-EDC7-135B-14F3E9BD525C}"/>
              </a:ext>
            </a:extLst>
          </p:cNvPr>
          <p:cNvSpPr>
            <a:spLocks noGrp="1" noChangeArrowheads="1"/>
          </p:cNvSpPr>
          <p:nvPr>
            <p:ph type="dt" sz="quarter" idx="1"/>
          </p:nvPr>
        </p:nvSpPr>
        <p:spPr>
          <a:noFill/>
        </p:spPr>
        <p:txBody>
          <a:bodyPr/>
          <a:lstStyle/>
          <a:p>
            <a:fld id="{E0F97605-2DAB-4BA4-9546-9AFAD979C542}" type="datetime8">
              <a:rPr lang="en-US" altLang="ja-JP"/>
              <a:pPr/>
              <a:t>6/3/2026 3:36 PM</a:t>
            </a:fld>
            <a:endParaRPr lang="en-US" altLang="ja-JP"/>
          </a:p>
        </p:txBody>
      </p:sp>
      <p:sp>
        <p:nvSpPr>
          <p:cNvPr id="38915" name="Rectangle 7">
            <a:extLst>
              <a:ext uri="{FF2B5EF4-FFF2-40B4-BE49-F238E27FC236}">
                <a16:creationId xmlns:a16="http://schemas.microsoft.com/office/drawing/2014/main" id="{8F61FC7C-68AA-731F-5514-2EBC9F4BD364}"/>
              </a:ext>
            </a:extLst>
          </p:cNvPr>
          <p:cNvSpPr>
            <a:spLocks noGrp="1" noChangeArrowheads="1"/>
          </p:cNvSpPr>
          <p:nvPr>
            <p:ph type="sldNum" sz="quarter" idx="5"/>
          </p:nvPr>
        </p:nvSpPr>
        <p:spPr>
          <a:noFill/>
        </p:spPr>
        <p:txBody>
          <a:bodyPr/>
          <a:lstStyle/>
          <a:p>
            <a:fld id="{E002E5FF-962A-4A73-B820-974153EA34F5}" type="slidenum">
              <a:rPr lang="en-US" altLang="ja-JP"/>
              <a:pPr/>
              <a:t>11</a:t>
            </a:fld>
            <a:endParaRPr lang="en-US" altLang="ja-JP"/>
          </a:p>
        </p:txBody>
      </p:sp>
      <p:sp>
        <p:nvSpPr>
          <p:cNvPr id="38916" name="Rectangle 2">
            <a:extLst>
              <a:ext uri="{FF2B5EF4-FFF2-40B4-BE49-F238E27FC236}">
                <a16:creationId xmlns:a16="http://schemas.microsoft.com/office/drawing/2014/main" id="{5152E351-C31C-6FB0-5D43-929A53DE998E}"/>
              </a:ext>
            </a:extLst>
          </p:cNvPr>
          <p:cNvSpPr>
            <a:spLocks noGrp="1" noRot="1" noChangeAspect="1" noChangeArrowheads="1" noTextEdit="1"/>
          </p:cNvSpPr>
          <p:nvPr>
            <p:ph type="sldImg"/>
          </p:nvPr>
        </p:nvSpPr>
        <p:spPr>
          <a:ln/>
        </p:spPr>
      </p:sp>
      <p:sp>
        <p:nvSpPr>
          <p:cNvPr id="38917" name="Rectangle 3">
            <a:extLst>
              <a:ext uri="{FF2B5EF4-FFF2-40B4-BE49-F238E27FC236}">
                <a16:creationId xmlns:a16="http://schemas.microsoft.com/office/drawing/2014/main" id="{9903BEF6-EAFB-6D6F-5B35-F0EB7F476ED0}"/>
              </a:ext>
            </a:extLst>
          </p:cNvPr>
          <p:cNvSpPr>
            <a:spLocks noGrp="1" noChangeArrowheads="1"/>
          </p:cNvSpPr>
          <p:nvPr>
            <p:ph type="body" idx="1"/>
          </p:nvPr>
        </p:nvSpPr>
        <p:spPr>
          <a:noFill/>
          <a:ln/>
        </p:spPr>
        <p:txBody>
          <a:bodyPr/>
          <a:lstStyle/>
          <a:p>
            <a:pPr eaLnBrk="1" hangingPunct="1"/>
            <a:endParaRPr lang="ja-JP" altLang="ja-JP"/>
          </a:p>
        </p:txBody>
      </p:sp>
    </p:spTree>
    <p:extLst>
      <p:ext uri="{BB962C8B-B14F-4D97-AF65-F5344CB8AC3E}">
        <p14:creationId xmlns:p14="http://schemas.microsoft.com/office/powerpoint/2010/main" val="256015580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AA1E79-40A6-FAE0-A6DD-1DA8D15AECD7}"/>
            </a:ext>
          </a:extLst>
        </p:cNvPr>
        <p:cNvGrpSpPr/>
        <p:nvPr/>
      </p:nvGrpSpPr>
      <p:grpSpPr>
        <a:xfrm>
          <a:off x="0" y="0"/>
          <a:ext cx="0" cy="0"/>
          <a:chOff x="0" y="0"/>
          <a:chExt cx="0" cy="0"/>
        </a:xfrm>
      </p:grpSpPr>
      <p:sp>
        <p:nvSpPr>
          <p:cNvPr id="38914" name="Rectangle 3">
            <a:extLst>
              <a:ext uri="{FF2B5EF4-FFF2-40B4-BE49-F238E27FC236}">
                <a16:creationId xmlns:a16="http://schemas.microsoft.com/office/drawing/2014/main" id="{B4128883-B741-D40E-D1C8-2649C9D3B9C4}"/>
              </a:ext>
            </a:extLst>
          </p:cNvPr>
          <p:cNvSpPr>
            <a:spLocks noGrp="1" noChangeArrowheads="1"/>
          </p:cNvSpPr>
          <p:nvPr>
            <p:ph type="dt" sz="quarter" idx="1"/>
          </p:nvPr>
        </p:nvSpPr>
        <p:spPr>
          <a:noFill/>
        </p:spPr>
        <p:txBody>
          <a:bodyPr/>
          <a:lstStyle/>
          <a:p>
            <a:fld id="{E0F97605-2DAB-4BA4-9546-9AFAD979C542}" type="datetime8">
              <a:rPr lang="en-US" altLang="ja-JP"/>
              <a:pPr/>
              <a:t>6/3/2026 3:36 PM</a:t>
            </a:fld>
            <a:endParaRPr lang="en-US" altLang="ja-JP"/>
          </a:p>
        </p:txBody>
      </p:sp>
      <p:sp>
        <p:nvSpPr>
          <p:cNvPr id="38915" name="Rectangle 7">
            <a:extLst>
              <a:ext uri="{FF2B5EF4-FFF2-40B4-BE49-F238E27FC236}">
                <a16:creationId xmlns:a16="http://schemas.microsoft.com/office/drawing/2014/main" id="{140C2CB3-C9AB-8829-97C5-03CA67E9D1F7}"/>
              </a:ext>
            </a:extLst>
          </p:cNvPr>
          <p:cNvSpPr>
            <a:spLocks noGrp="1" noChangeArrowheads="1"/>
          </p:cNvSpPr>
          <p:nvPr>
            <p:ph type="sldNum" sz="quarter" idx="5"/>
          </p:nvPr>
        </p:nvSpPr>
        <p:spPr>
          <a:noFill/>
        </p:spPr>
        <p:txBody>
          <a:bodyPr/>
          <a:lstStyle/>
          <a:p>
            <a:fld id="{E002E5FF-962A-4A73-B820-974153EA34F5}" type="slidenum">
              <a:rPr lang="en-US" altLang="ja-JP"/>
              <a:pPr/>
              <a:t>12</a:t>
            </a:fld>
            <a:endParaRPr lang="en-US" altLang="ja-JP"/>
          </a:p>
        </p:txBody>
      </p:sp>
      <p:sp>
        <p:nvSpPr>
          <p:cNvPr id="38916" name="Rectangle 2">
            <a:extLst>
              <a:ext uri="{FF2B5EF4-FFF2-40B4-BE49-F238E27FC236}">
                <a16:creationId xmlns:a16="http://schemas.microsoft.com/office/drawing/2014/main" id="{8324FB0C-D5DD-6A90-0AE2-81A20EF4E9B5}"/>
              </a:ext>
            </a:extLst>
          </p:cNvPr>
          <p:cNvSpPr>
            <a:spLocks noGrp="1" noRot="1" noChangeAspect="1" noChangeArrowheads="1" noTextEdit="1"/>
          </p:cNvSpPr>
          <p:nvPr>
            <p:ph type="sldImg"/>
          </p:nvPr>
        </p:nvSpPr>
        <p:spPr>
          <a:ln/>
        </p:spPr>
      </p:sp>
      <p:sp>
        <p:nvSpPr>
          <p:cNvPr id="38917" name="Rectangle 3">
            <a:extLst>
              <a:ext uri="{FF2B5EF4-FFF2-40B4-BE49-F238E27FC236}">
                <a16:creationId xmlns:a16="http://schemas.microsoft.com/office/drawing/2014/main" id="{15CF909B-FB87-550D-75FA-A7107C351F1F}"/>
              </a:ext>
            </a:extLst>
          </p:cNvPr>
          <p:cNvSpPr>
            <a:spLocks noGrp="1" noChangeArrowheads="1"/>
          </p:cNvSpPr>
          <p:nvPr>
            <p:ph type="body" idx="1"/>
          </p:nvPr>
        </p:nvSpPr>
        <p:spPr>
          <a:noFill/>
          <a:ln/>
        </p:spPr>
        <p:txBody>
          <a:bodyPr/>
          <a:lstStyle/>
          <a:p>
            <a:pPr eaLnBrk="1" hangingPunct="1"/>
            <a:endParaRPr lang="ja-JP" altLang="ja-JP"/>
          </a:p>
        </p:txBody>
      </p:sp>
    </p:spTree>
    <p:extLst>
      <p:ext uri="{BB962C8B-B14F-4D97-AF65-F5344CB8AC3E}">
        <p14:creationId xmlns:p14="http://schemas.microsoft.com/office/powerpoint/2010/main" val="62573544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7B86034-8E9E-5031-8233-AFCC5B7B1B04}"/>
            </a:ext>
          </a:extLst>
        </p:cNvPr>
        <p:cNvGrpSpPr/>
        <p:nvPr/>
      </p:nvGrpSpPr>
      <p:grpSpPr>
        <a:xfrm>
          <a:off x="0" y="0"/>
          <a:ext cx="0" cy="0"/>
          <a:chOff x="0" y="0"/>
          <a:chExt cx="0" cy="0"/>
        </a:xfrm>
      </p:grpSpPr>
      <p:sp>
        <p:nvSpPr>
          <p:cNvPr id="38914" name="Rectangle 3">
            <a:extLst>
              <a:ext uri="{FF2B5EF4-FFF2-40B4-BE49-F238E27FC236}">
                <a16:creationId xmlns:a16="http://schemas.microsoft.com/office/drawing/2014/main" id="{BEE482DD-189C-7BDE-1125-8990A9C51B95}"/>
              </a:ext>
            </a:extLst>
          </p:cNvPr>
          <p:cNvSpPr>
            <a:spLocks noGrp="1" noChangeArrowheads="1"/>
          </p:cNvSpPr>
          <p:nvPr>
            <p:ph type="dt" sz="quarter" idx="1"/>
          </p:nvPr>
        </p:nvSpPr>
        <p:spPr>
          <a:noFill/>
        </p:spPr>
        <p:txBody>
          <a:bodyPr/>
          <a:lstStyle/>
          <a:p>
            <a:fld id="{E0F97605-2DAB-4BA4-9546-9AFAD979C542}" type="datetime8">
              <a:rPr lang="en-US" altLang="ja-JP"/>
              <a:pPr/>
              <a:t>6/3/2026 3:36 PM</a:t>
            </a:fld>
            <a:endParaRPr lang="en-US" altLang="ja-JP"/>
          </a:p>
        </p:txBody>
      </p:sp>
      <p:sp>
        <p:nvSpPr>
          <p:cNvPr id="38915" name="Rectangle 7">
            <a:extLst>
              <a:ext uri="{FF2B5EF4-FFF2-40B4-BE49-F238E27FC236}">
                <a16:creationId xmlns:a16="http://schemas.microsoft.com/office/drawing/2014/main" id="{90C2A2F3-BE18-3A0C-503E-9DAEAA2497F1}"/>
              </a:ext>
            </a:extLst>
          </p:cNvPr>
          <p:cNvSpPr>
            <a:spLocks noGrp="1" noChangeArrowheads="1"/>
          </p:cNvSpPr>
          <p:nvPr>
            <p:ph type="sldNum" sz="quarter" idx="5"/>
          </p:nvPr>
        </p:nvSpPr>
        <p:spPr>
          <a:noFill/>
        </p:spPr>
        <p:txBody>
          <a:bodyPr/>
          <a:lstStyle/>
          <a:p>
            <a:fld id="{E002E5FF-962A-4A73-B820-974153EA34F5}" type="slidenum">
              <a:rPr lang="en-US" altLang="ja-JP"/>
              <a:pPr/>
              <a:t>13</a:t>
            </a:fld>
            <a:endParaRPr lang="en-US" altLang="ja-JP"/>
          </a:p>
        </p:txBody>
      </p:sp>
      <p:sp>
        <p:nvSpPr>
          <p:cNvPr id="38916" name="Rectangle 2">
            <a:extLst>
              <a:ext uri="{FF2B5EF4-FFF2-40B4-BE49-F238E27FC236}">
                <a16:creationId xmlns:a16="http://schemas.microsoft.com/office/drawing/2014/main" id="{F9E47EEE-88E2-B4AF-4037-85A77A92D71A}"/>
              </a:ext>
            </a:extLst>
          </p:cNvPr>
          <p:cNvSpPr>
            <a:spLocks noGrp="1" noRot="1" noChangeAspect="1" noChangeArrowheads="1" noTextEdit="1"/>
          </p:cNvSpPr>
          <p:nvPr>
            <p:ph type="sldImg"/>
          </p:nvPr>
        </p:nvSpPr>
        <p:spPr>
          <a:ln/>
        </p:spPr>
      </p:sp>
      <p:sp>
        <p:nvSpPr>
          <p:cNvPr id="38917" name="Rectangle 3">
            <a:extLst>
              <a:ext uri="{FF2B5EF4-FFF2-40B4-BE49-F238E27FC236}">
                <a16:creationId xmlns:a16="http://schemas.microsoft.com/office/drawing/2014/main" id="{A9BC936C-8475-1FBB-A332-0DA464879CD4}"/>
              </a:ext>
            </a:extLst>
          </p:cNvPr>
          <p:cNvSpPr>
            <a:spLocks noGrp="1" noChangeArrowheads="1"/>
          </p:cNvSpPr>
          <p:nvPr>
            <p:ph type="body" idx="1"/>
          </p:nvPr>
        </p:nvSpPr>
        <p:spPr>
          <a:noFill/>
          <a:ln/>
        </p:spPr>
        <p:txBody>
          <a:bodyPr/>
          <a:lstStyle/>
          <a:p>
            <a:pPr eaLnBrk="1" hangingPunct="1"/>
            <a:endParaRPr lang="ja-JP" altLang="ja-JP"/>
          </a:p>
        </p:txBody>
      </p:sp>
    </p:spTree>
    <p:extLst>
      <p:ext uri="{BB962C8B-B14F-4D97-AF65-F5344CB8AC3E}">
        <p14:creationId xmlns:p14="http://schemas.microsoft.com/office/powerpoint/2010/main" val="215035490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754CE7-2249-662F-D089-C1C679D48E04}"/>
            </a:ext>
          </a:extLst>
        </p:cNvPr>
        <p:cNvGrpSpPr/>
        <p:nvPr/>
      </p:nvGrpSpPr>
      <p:grpSpPr>
        <a:xfrm>
          <a:off x="0" y="0"/>
          <a:ext cx="0" cy="0"/>
          <a:chOff x="0" y="0"/>
          <a:chExt cx="0" cy="0"/>
        </a:xfrm>
      </p:grpSpPr>
      <p:sp>
        <p:nvSpPr>
          <p:cNvPr id="38914" name="Rectangle 3">
            <a:extLst>
              <a:ext uri="{FF2B5EF4-FFF2-40B4-BE49-F238E27FC236}">
                <a16:creationId xmlns:a16="http://schemas.microsoft.com/office/drawing/2014/main" id="{F1DD5F99-F645-AFDA-F4D9-7596FD11260D}"/>
              </a:ext>
            </a:extLst>
          </p:cNvPr>
          <p:cNvSpPr>
            <a:spLocks noGrp="1" noChangeArrowheads="1"/>
          </p:cNvSpPr>
          <p:nvPr>
            <p:ph type="dt" sz="quarter" idx="1"/>
          </p:nvPr>
        </p:nvSpPr>
        <p:spPr>
          <a:noFill/>
        </p:spPr>
        <p:txBody>
          <a:bodyPr/>
          <a:lstStyle/>
          <a:p>
            <a:fld id="{E0F97605-2DAB-4BA4-9546-9AFAD979C542}" type="datetime8">
              <a:rPr lang="en-US" altLang="ja-JP"/>
              <a:pPr/>
              <a:t>6/3/2026 3:36 PM</a:t>
            </a:fld>
            <a:endParaRPr lang="en-US" altLang="ja-JP"/>
          </a:p>
        </p:txBody>
      </p:sp>
      <p:sp>
        <p:nvSpPr>
          <p:cNvPr id="38915" name="Rectangle 7">
            <a:extLst>
              <a:ext uri="{FF2B5EF4-FFF2-40B4-BE49-F238E27FC236}">
                <a16:creationId xmlns:a16="http://schemas.microsoft.com/office/drawing/2014/main" id="{3AC153FF-3304-7232-924F-E2BF69EF0ADA}"/>
              </a:ext>
            </a:extLst>
          </p:cNvPr>
          <p:cNvSpPr>
            <a:spLocks noGrp="1" noChangeArrowheads="1"/>
          </p:cNvSpPr>
          <p:nvPr>
            <p:ph type="sldNum" sz="quarter" idx="5"/>
          </p:nvPr>
        </p:nvSpPr>
        <p:spPr>
          <a:noFill/>
        </p:spPr>
        <p:txBody>
          <a:bodyPr/>
          <a:lstStyle/>
          <a:p>
            <a:fld id="{E002E5FF-962A-4A73-B820-974153EA34F5}" type="slidenum">
              <a:rPr lang="en-US" altLang="ja-JP"/>
              <a:pPr/>
              <a:t>14</a:t>
            </a:fld>
            <a:endParaRPr lang="en-US" altLang="ja-JP"/>
          </a:p>
        </p:txBody>
      </p:sp>
      <p:sp>
        <p:nvSpPr>
          <p:cNvPr id="38916" name="Rectangle 2">
            <a:extLst>
              <a:ext uri="{FF2B5EF4-FFF2-40B4-BE49-F238E27FC236}">
                <a16:creationId xmlns:a16="http://schemas.microsoft.com/office/drawing/2014/main" id="{58D55F85-BE9A-0FD1-93AE-290399C46486}"/>
              </a:ext>
            </a:extLst>
          </p:cNvPr>
          <p:cNvSpPr>
            <a:spLocks noGrp="1" noRot="1" noChangeAspect="1" noChangeArrowheads="1" noTextEdit="1"/>
          </p:cNvSpPr>
          <p:nvPr>
            <p:ph type="sldImg"/>
          </p:nvPr>
        </p:nvSpPr>
        <p:spPr>
          <a:ln/>
        </p:spPr>
      </p:sp>
      <p:sp>
        <p:nvSpPr>
          <p:cNvPr id="38917" name="Rectangle 3">
            <a:extLst>
              <a:ext uri="{FF2B5EF4-FFF2-40B4-BE49-F238E27FC236}">
                <a16:creationId xmlns:a16="http://schemas.microsoft.com/office/drawing/2014/main" id="{817F5E97-A837-3598-8A00-816B2DB118E2}"/>
              </a:ext>
            </a:extLst>
          </p:cNvPr>
          <p:cNvSpPr>
            <a:spLocks noGrp="1" noChangeArrowheads="1"/>
          </p:cNvSpPr>
          <p:nvPr>
            <p:ph type="body" idx="1"/>
          </p:nvPr>
        </p:nvSpPr>
        <p:spPr>
          <a:noFill/>
          <a:ln/>
        </p:spPr>
        <p:txBody>
          <a:bodyPr/>
          <a:lstStyle/>
          <a:p>
            <a:pPr eaLnBrk="1" hangingPunct="1"/>
            <a:endParaRPr lang="ja-JP" altLang="ja-JP"/>
          </a:p>
        </p:txBody>
      </p:sp>
    </p:spTree>
    <p:extLst>
      <p:ext uri="{BB962C8B-B14F-4D97-AF65-F5344CB8AC3E}">
        <p14:creationId xmlns:p14="http://schemas.microsoft.com/office/powerpoint/2010/main" val="298861623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914740-D372-8BF1-E6D4-98F159AF2549}"/>
            </a:ext>
          </a:extLst>
        </p:cNvPr>
        <p:cNvGrpSpPr/>
        <p:nvPr/>
      </p:nvGrpSpPr>
      <p:grpSpPr>
        <a:xfrm>
          <a:off x="0" y="0"/>
          <a:ext cx="0" cy="0"/>
          <a:chOff x="0" y="0"/>
          <a:chExt cx="0" cy="0"/>
        </a:xfrm>
      </p:grpSpPr>
      <p:sp>
        <p:nvSpPr>
          <p:cNvPr id="38914" name="Rectangle 3">
            <a:extLst>
              <a:ext uri="{FF2B5EF4-FFF2-40B4-BE49-F238E27FC236}">
                <a16:creationId xmlns:a16="http://schemas.microsoft.com/office/drawing/2014/main" id="{2FEE0B52-B610-14BC-F640-044B326C4190}"/>
              </a:ext>
            </a:extLst>
          </p:cNvPr>
          <p:cNvSpPr>
            <a:spLocks noGrp="1" noChangeArrowheads="1"/>
          </p:cNvSpPr>
          <p:nvPr>
            <p:ph type="dt" sz="quarter" idx="1"/>
          </p:nvPr>
        </p:nvSpPr>
        <p:spPr>
          <a:noFill/>
        </p:spPr>
        <p:txBody>
          <a:bodyPr/>
          <a:lstStyle/>
          <a:p>
            <a:fld id="{E0F97605-2DAB-4BA4-9546-9AFAD979C542}" type="datetime8">
              <a:rPr lang="en-US" altLang="ja-JP"/>
              <a:pPr/>
              <a:t>6/3/2026 3:36 PM</a:t>
            </a:fld>
            <a:endParaRPr lang="en-US" altLang="ja-JP"/>
          </a:p>
        </p:txBody>
      </p:sp>
      <p:sp>
        <p:nvSpPr>
          <p:cNvPr id="38915" name="Rectangle 7">
            <a:extLst>
              <a:ext uri="{FF2B5EF4-FFF2-40B4-BE49-F238E27FC236}">
                <a16:creationId xmlns:a16="http://schemas.microsoft.com/office/drawing/2014/main" id="{9713BD26-A425-9A01-30E7-92E1E3A40A94}"/>
              </a:ext>
            </a:extLst>
          </p:cNvPr>
          <p:cNvSpPr>
            <a:spLocks noGrp="1" noChangeArrowheads="1"/>
          </p:cNvSpPr>
          <p:nvPr>
            <p:ph type="sldNum" sz="quarter" idx="5"/>
          </p:nvPr>
        </p:nvSpPr>
        <p:spPr>
          <a:noFill/>
        </p:spPr>
        <p:txBody>
          <a:bodyPr/>
          <a:lstStyle/>
          <a:p>
            <a:fld id="{E002E5FF-962A-4A73-B820-974153EA34F5}" type="slidenum">
              <a:rPr lang="en-US" altLang="ja-JP"/>
              <a:pPr/>
              <a:t>15</a:t>
            </a:fld>
            <a:endParaRPr lang="en-US" altLang="ja-JP"/>
          </a:p>
        </p:txBody>
      </p:sp>
      <p:sp>
        <p:nvSpPr>
          <p:cNvPr id="38916" name="Rectangle 2">
            <a:extLst>
              <a:ext uri="{FF2B5EF4-FFF2-40B4-BE49-F238E27FC236}">
                <a16:creationId xmlns:a16="http://schemas.microsoft.com/office/drawing/2014/main" id="{81B11EEF-1599-E58A-5967-1676B3A7CC4B}"/>
              </a:ext>
            </a:extLst>
          </p:cNvPr>
          <p:cNvSpPr>
            <a:spLocks noGrp="1" noRot="1" noChangeAspect="1" noChangeArrowheads="1" noTextEdit="1"/>
          </p:cNvSpPr>
          <p:nvPr>
            <p:ph type="sldImg"/>
          </p:nvPr>
        </p:nvSpPr>
        <p:spPr>
          <a:ln/>
        </p:spPr>
      </p:sp>
      <p:sp>
        <p:nvSpPr>
          <p:cNvPr id="38917" name="Rectangle 3">
            <a:extLst>
              <a:ext uri="{FF2B5EF4-FFF2-40B4-BE49-F238E27FC236}">
                <a16:creationId xmlns:a16="http://schemas.microsoft.com/office/drawing/2014/main" id="{22FE3199-52E4-1EAA-5872-243801BEF58C}"/>
              </a:ext>
            </a:extLst>
          </p:cNvPr>
          <p:cNvSpPr>
            <a:spLocks noGrp="1" noChangeArrowheads="1"/>
          </p:cNvSpPr>
          <p:nvPr>
            <p:ph type="body" idx="1"/>
          </p:nvPr>
        </p:nvSpPr>
        <p:spPr>
          <a:noFill/>
          <a:ln/>
        </p:spPr>
        <p:txBody>
          <a:bodyPr/>
          <a:lstStyle/>
          <a:p>
            <a:pPr eaLnBrk="1" hangingPunct="1"/>
            <a:endParaRPr lang="ja-JP" altLang="ja-JP"/>
          </a:p>
        </p:txBody>
      </p:sp>
    </p:spTree>
    <p:extLst>
      <p:ext uri="{BB962C8B-B14F-4D97-AF65-F5344CB8AC3E}">
        <p14:creationId xmlns:p14="http://schemas.microsoft.com/office/powerpoint/2010/main" val="297466321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6646C2-DD51-E78D-80A8-F5DE1A3A35C8}"/>
            </a:ext>
          </a:extLst>
        </p:cNvPr>
        <p:cNvGrpSpPr/>
        <p:nvPr/>
      </p:nvGrpSpPr>
      <p:grpSpPr>
        <a:xfrm>
          <a:off x="0" y="0"/>
          <a:ext cx="0" cy="0"/>
          <a:chOff x="0" y="0"/>
          <a:chExt cx="0" cy="0"/>
        </a:xfrm>
      </p:grpSpPr>
      <p:sp>
        <p:nvSpPr>
          <p:cNvPr id="38914" name="Rectangle 3">
            <a:extLst>
              <a:ext uri="{FF2B5EF4-FFF2-40B4-BE49-F238E27FC236}">
                <a16:creationId xmlns:a16="http://schemas.microsoft.com/office/drawing/2014/main" id="{8D58F39B-CD2B-9353-7023-A3BA90BB4DFE}"/>
              </a:ext>
            </a:extLst>
          </p:cNvPr>
          <p:cNvSpPr>
            <a:spLocks noGrp="1" noChangeArrowheads="1"/>
          </p:cNvSpPr>
          <p:nvPr>
            <p:ph type="dt" sz="quarter" idx="1"/>
          </p:nvPr>
        </p:nvSpPr>
        <p:spPr>
          <a:noFill/>
        </p:spPr>
        <p:txBody>
          <a:bodyPr/>
          <a:lstStyle/>
          <a:p>
            <a:fld id="{E0F97605-2DAB-4BA4-9546-9AFAD979C542}" type="datetime8">
              <a:rPr lang="en-US" altLang="ja-JP"/>
              <a:pPr/>
              <a:t>6/3/2026 3:36 PM</a:t>
            </a:fld>
            <a:endParaRPr lang="en-US" altLang="ja-JP"/>
          </a:p>
        </p:txBody>
      </p:sp>
      <p:sp>
        <p:nvSpPr>
          <p:cNvPr id="38915" name="Rectangle 7">
            <a:extLst>
              <a:ext uri="{FF2B5EF4-FFF2-40B4-BE49-F238E27FC236}">
                <a16:creationId xmlns:a16="http://schemas.microsoft.com/office/drawing/2014/main" id="{3CFC2DC9-6BBD-3407-AA22-E27DA5A5C9EA}"/>
              </a:ext>
            </a:extLst>
          </p:cNvPr>
          <p:cNvSpPr>
            <a:spLocks noGrp="1" noChangeArrowheads="1"/>
          </p:cNvSpPr>
          <p:nvPr>
            <p:ph type="sldNum" sz="quarter" idx="5"/>
          </p:nvPr>
        </p:nvSpPr>
        <p:spPr>
          <a:noFill/>
        </p:spPr>
        <p:txBody>
          <a:bodyPr/>
          <a:lstStyle/>
          <a:p>
            <a:fld id="{E002E5FF-962A-4A73-B820-974153EA34F5}" type="slidenum">
              <a:rPr lang="en-US" altLang="ja-JP"/>
              <a:pPr/>
              <a:t>16</a:t>
            </a:fld>
            <a:endParaRPr lang="en-US" altLang="ja-JP"/>
          </a:p>
        </p:txBody>
      </p:sp>
      <p:sp>
        <p:nvSpPr>
          <p:cNvPr id="38916" name="Rectangle 2">
            <a:extLst>
              <a:ext uri="{FF2B5EF4-FFF2-40B4-BE49-F238E27FC236}">
                <a16:creationId xmlns:a16="http://schemas.microsoft.com/office/drawing/2014/main" id="{F59F7557-B1D1-75E7-E874-4583F5FE400A}"/>
              </a:ext>
            </a:extLst>
          </p:cNvPr>
          <p:cNvSpPr>
            <a:spLocks noGrp="1" noRot="1" noChangeAspect="1" noChangeArrowheads="1" noTextEdit="1"/>
          </p:cNvSpPr>
          <p:nvPr>
            <p:ph type="sldImg"/>
          </p:nvPr>
        </p:nvSpPr>
        <p:spPr>
          <a:ln/>
        </p:spPr>
      </p:sp>
      <p:sp>
        <p:nvSpPr>
          <p:cNvPr id="38917" name="Rectangle 3">
            <a:extLst>
              <a:ext uri="{FF2B5EF4-FFF2-40B4-BE49-F238E27FC236}">
                <a16:creationId xmlns:a16="http://schemas.microsoft.com/office/drawing/2014/main" id="{23B59670-62BF-DD13-6AC7-DE4422DC81DE}"/>
              </a:ext>
            </a:extLst>
          </p:cNvPr>
          <p:cNvSpPr>
            <a:spLocks noGrp="1" noChangeArrowheads="1"/>
          </p:cNvSpPr>
          <p:nvPr>
            <p:ph type="body" idx="1"/>
          </p:nvPr>
        </p:nvSpPr>
        <p:spPr>
          <a:noFill/>
          <a:ln/>
        </p:spPr>
        <p:txBody>
          <a:bodyPr/>
          <a:lstStyle/>
          <a:p>
            <a:pPr eaLnBrk="1" hangingPunct="1"/>
            <a:endParaRPr lang="ja-JP" altLang="ja-JP"/>
          </a:p>
        </p:txBody>
      </p:sp>
    </p:spTree>
    <p:extLst>
      <p:ext uri="{BB962C8B-B14F-4D97-AF65-F5344CB8AC3E}">
        <p14:creationId xmlns:p14="http://schemas.microsoft.com/office/powerpoint/2010/main" val="134510844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5FEDBB-BDED-D783-8423-F823E5D93FEB}"/>
            </a:ext>
          </a:extLst>
        </p:cNvPr>
        <p:cNvGrpSpPr/>
        <p:nvPr/>
      </p:nvGrpSpPr>
      <p:grpSpPr>
        <a:xfrm>
          <a:off x="0" y="0"/>
          <a:ext cx="0" cy="0"/>
          <a:chOff x="0" y="0"/>
          <a:chExt cx="0" cy="0"/>
        </a:xfrm>
      </p:grpSpPr>
      <p:sp>
        <p:nvSpPr>
          <p:cNvPr id="38914" name="Rectangle 3">
            <a:extLst>
              <a:ext uri="{FF2B5EF4-FFF2-40B4-BE49-F238E27FC236}">
                <a16:creationId xmlns:a16="http://schemas.microsoft.com/office/drawing/2014/main" id="{001B87E4-3111-F094-CB34-60A6E5E5D190}"/>
              </a:ext>
            </a:extLst>
          </p:cNvPr>
          <p:cNvSpPr>
            <a:spLocks noGrp="1" noChangeArrowheads="1"/>
          </p:cNvSpPr>
          <p:nvPr>
            <p:ph type="dt" sz="quarter" idx="1"/>
          </p:nvPr>
        </p:nvSpPr>
        <p:spPr>
          <a:noFill/>
        </p:spPr>
        <p:txBody>
          <a:bodyPr/>
          <a:lstStyle/>
          <a:p>
            <a:fld id="{E0F97605-2DAB-4BA4-9546-9AFAD979C542}" type="datetime8">
              <a:rPr lang="en-US" altLang="ja-JP"/>
              <a:pPr/>
              <a:t>6/3/2026 3:36 PM</a:t>
            </a:fld>
            <a:endParaRPr lang="en-US" altLang="ja-JP"/>
          </a:p>
        </p:txBody>
      </p:sp>
      <p:sp>
        <p:nvSpPr>
          <p:cNvPr id="38915" name="Rectangle 7">
            <a:extLst>
              <a:ext uri="{FF2B5EF4-FFF2-40B4-BE49-F238E27FC236}">
                <a16:creationId xmlns:a16="http://schemas.microsoft.com/office/drawing/2014/main" id="{DCC99E2A-582A-6061-2E30-2E433B748281}"/>
              </a:ext>
            </a:extLst>
          </p:cNvPr>
          <p:cNvSpPr>
            <a:spLocks noGrp="1" noChangeArrowheads="1"/>
          </p:cNvSpPr>
          <p:nvPr>
            <p:ph type="sldNum" sz="quarter" idx="5"/>
          </p:nvPr>
        </p:nvSpPr>
        <p:spPr>
          <a:noFill/>
        </p:spPr>
        <p:txBody>
          <a:bodyPr/>
          <a:lstStyle/>
          <a:p>
            <a:fld id="{E002E5FF-962A-4A73-B820-974153EA34F5}" type="slidenum">
              <a:rPr lang="en-US" altLang="ja-JP"/>
              <a:pPr/>
              <a:t>18</a:t>
            </a:fld>
            <a:endParaRPr lang="en-US" altLang="ja-JP"/>
          </a:p>
        </p:txBody>
      </p:sp>
      <p:sp>
        <p:nvSpPr>
          <p:cNvPr id="38916" name="Rectangle 2">
            <a:extLst>
              <a:ext uri="{FF2B5EF4-FFF2-40B4-BE49-F238E27FC236}">
                <a16:creationId xmlns:a16="http://schemas.microsoft.com/office/drawing/2014/main" id="{0DFEA7EF-F8F5-6762-0494-1A4E2323C931}"/>
              </a:ext>
            </a:extLst>
          </p:cNvPr>
          <p:cNvSpPr>
            <a:spLocks noGrp="1" noRot="1" noChangeAspect="1" noChangeArrowheads="1" noTextEdit="1"/>
          </p:cNvSpPr>
          <p:nvPr>
            <p:ph type="sldImg"/>
          </p:nvPr>
        </p:nvSpPr>
        <p:spPr>
          <a:ln/>
        </p:spPr>
      </p:sp>
      <p:sp>
        <p:nvSpPr>
          <p:cNvPr id="38917" name="Rectangle 3">
            <a:extLst>
              <a:ext uri="{FF2B5EF4-FFF2-40B4-BE49-F238E27FC236}">
                <a16:creationId xmlns:a16="http://schemas.microsoft.com/office/drawing/2014/main" id="{D445F8A7-5B8C-6EC1-6DC8-B897B5C42C14}"/>
              </a:ext>
            </a:extLst>
          </p:cNvPr>
          <p:cNvSpPr>
            <a:spLocks noGrp="1" noChangeArrowheads="1"/>
          </p:cNvSpPr>
          <p:nvPr>
            <p:ph type="body" idx="1"/>
          </p:nvPr>
        </p:nvSpPr>
        <p:spPr>
          <a:noFill/>
          <a:ln/>
        </p:spPr>
        <p:txBody>
          <a:bodyPr/>
          <a:lstStyle/>
          <a:p>
            <a:pPr eaLnBrk="1" hangingPunct="1"/>
            <a:endParaRPr lang="ja-JP" altLang="ja-JP"/>
          </a:p>
        </p:txBody>
      </p:sp>
    </p:spTree>
    <p:extLst>
      <p:ext uri="{BB962C8B-B14F-4D97-AF65-F5344CB8AC3E}">
        <p14:creationId xmlns:p14="http://schemas.microsoft.com/office/powerpoint/2010/main" val="264140985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6FCD93-FB53-2824-9B4A-CEBE920B2932}"/>
            </a:ext>
          </a:extLst>
        </p:cNvPr>
        <p:cNvGrpSpPr/>
        <p:nvPr/>
      </p:nvGrpSpPr>
      <p:grpSpPr>
        <a:xfrm>
          <a:off x="0" y="0"/>
          <a:ext cx="0" cy="0"/>
          <a:chOff x="0" y="0"/>
          <a:chExt cx="0" cy="0"/>
        </a:xfrm>
      </p:grpSpPr>
      <p:sp>
        <p:nvSpPr>
          <p:cNvPr id="38914" name="Rectangle 3">
            <a:extLst>
              <a:ext uri="{FF2B5EF4-FFF2-40B4-BE49-F238E27FC236}">
                <a16:creationId xmlns:a16="http://schemas.microsoft.com/office/drawing/2014/main" id="{D83803C0-C5AB-4358-7145-625992FF6CE6}"/>
              </a:ext>
            </a:extLst>
          </p:cNvPr>
          <p:cNvSpPr>
            <a:spLocks noGrp="1" noChangeArrowheads="1"/>
          </p:cNvSpPr>
          <p:nvPr>
            <p:ph type="dt" sz="quarter" idx="1"/>
          </p:nvPr>
        </p:nvSpPr>
        <p:spPr>
          <a:noFill/>
        </p:spPr>
        <p:txBody>
          <a:bodyPr/>
          <a:lstStyle/>
          <a:p>
            <a:fld id="{E0F97605-2DAB-4BA4-9546-9AFAD979C542}" type="datetime8">
              <a:rPr lang="en-US" altLang="ja-JP"/>
              <a:pPr/>
              <a:t>6/3/2026 3:36 PM</a:t>
            </a:fld>
            <a:endParaRPr lang="en-US" altLang="ja-JP"/>
          </a:p>
        </p:txBody>
      </p:sp>
      <p:sp>
        <p:nvSpPr>
          <p:cNvPr id="38915" name="Rectangle 7">
            <a:extLst>
              <a:ext uri="{FF2B5EF4-FFF2-40B4-BE49-F238E27FC236}">
                <a16:creationId xmlns:a16="http://schemas.microsoft.com/office/drawing/2014/main" id="{86B96167-4D5B-48C2-8967-095C77546C9A}"/>
              </a:ext>
            </a:extLst>
          </p:cNvPr>
          <p:cNvSpPr>
            <a:spLocks noGrp="1" noChangeArrowheads="1"/>
          </p:cNvSpPr>
          <p:nvPr>
            <p:ph type="sldNum" sz="quarter" idx="5"/>
          </p:nvPr>
        </p:nvSpPr>
        <p:spPr>
          <a:noFill/>
        </p:spPr>
        <p:txBody>
          <a:bodyPr/>
          <a:lstStyle/>
          <a:p>
            <a:fld id="{E002E5FF-962A-4A73-B820-974153EA34F5}" type="slidenum">
              <a:rPr lang="en-US" altLang="ja-JP"/>
              <a:pPr/>
              <a:t>19</a:t>
            </a:fld>
            <a:endParaRPr lang="en-US" altLang="ja-JP"/>
          </a:p>
        </p:txBody>
      </p:sp>
      <p:sp>
        <p:nvSpPr>
          <p:cNvPr id="38916" name="Rectangle 2">
            <a:extLst>
              <a:ext uri="{FF2B5EF4-FFF2-40B4-BE49-F238E27FC236}">
                <a16:creationId xmlns:a16="http://schemas.microsoft.com/office/drawing/2014/main" id="{492C1DFF-EC04-01F1-3247-A244CF28A9C3}"/>
              </a:ext>
            </a:extLst>
          </p:cNvPr>
          <p:cNvSpPr>
            <a:spLocks noGrp="1" noRot="1" noChangeAspect="1" noChangeArrowheads="1" noTextEdit="1"/>
          </p:cNvSpPr>
          <p:nvPr>
            <p:ph type="sldImg"/>
          </p:nvPr>
        </p:nvSpPr>
        <p:spPr>
          <a:ln/>
        </p:spPr>
      </p:sp>
      <p:sp>
        <p:nvSpPr>
          <p:cNvPr id="38917" name="Rectangle 3">
            <a:extLst>
              <a:ext uri="{FF2B5EF4-FFF2-40B4-BE49-F238E27FC236}">
                <a16:creationId xmlns:a16="http://schemas.microsoft.com/office/drawing/2014/main" id="{A90773E1-1CB9-33B4-606D-1B60081B7647}"/>
              </a:ext>
            </a:extLst>
          </p:cNvPr>
          <p:cNvSpPr>
            <a:spLocks noGrp="1" noChangeArrowheads="1"/>
          </p:cNvSpPr>
          <p:nvPr>
            <p:ph type="body" idx="1"/>
          </p:nvPr>
        </p:nvSpPr>
        <p:spPr>
          <a:noFill/>
          <a:ln/>
        </p:spPr>
        <p:txBody>
          <a:bodyPr/>
          <a:lstStyle/>
          <a:p>
            <a:pPr eaLnBrk="1" hangingPunct="1"/>
            <a:endParaRPr lang="ja-JP" altLang="ja-JP"/>
          </a:p>
        </p:txBody>
      </p:sp>
    </p:spTree>
    <p:extLst>
      <p:ext uri="{BB962C8B-B14F-4D97-AF65-F5344CB8AC3E}">
        <p14:creationId xmlns:p14="http://schemas.microsoft.com/office/powerpoint/2010/main" val="356042462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表紙">
    <p:spTree>
      <p:nvGrpSpPr>
        <p:cNvPr id="1" name=""/>
        <p:cNvGrpSpPr/>
        <p:nvPr/>
      </p:nvGrpSpPr>
      <p:grpSpPr>
        <a:xfrm>
          <a:off x="0" y="0"/>
          <a:ext cx="0" cy="0"/>
          <a:chOff x="0" y="0"/>
          <a:chExt cx="0" cy="0"/>
        </a:xfrm>
      </p:grpSpPr>
      <p:sp>
        <p:nvSpPr>
          <p:cNvPr id="6" name="Line 211"/>
          <p:cNvSpPr>
            <a:spLocks noChangeShapeType="1"/>
          </p:cNvSpPr>
          <p:nvPr userDrawn="1"/>
        </p:nvSpPr>
        <p:spPr bwMode="auto">
          <a:xfrm>
            <a:off x="412750" y="6877050"/>
            <a:ext cx="0" cy="247650"/>
          </a:xfrm>
          <a:prstGeom prst="line">
            <a:avLst/>
          </a:prstGeom>
          <a:noFill/>
          <a:ln w="12700">
            <a:solidFill>
              <a:srgbClr val="E60000"/>
            </a:solidFill>
            <a:round/>
            <a:headEnd/>
            <a:tailEnd/>
          </a:ln>
          <a:effectLst/>
        </p:spPr>
        <p:txBody>
          <a:bodyPr lIns="0" tIns="0" rIns="0" bIns="0">
            <a:spAutoFit/>
          </a:bodyPr>
          <a:lstStyle/>
          <a:p>
            <a:pPr>
              <a:defRPr/>
            </a:pPr>
            <a:endParaRPr lang="ja-JP" altLang="en-US"/>
          </a:p>
        </p:txBody>
      </p:sp>
      <p:sp>
        <p:nvSpPr>
          <p:cNvPr id="7" name="Line 212"/>
          <p:cNvSpPr>
            <a:spLocks noChangeShapeType="1"/>
          </p:cNvSpPr>
          <p:nvPr userDrawn="1"/>
        </p:nvSpPr>
        <p:spPr bwMode="auto">
          <a:xfrm>
            <a:off x="2574925" y="6877050"/>
            <a:ext cx="0" cy="247650"/>
          </a:xfrm>
          <a:prstGeom prst="line">
            <a:avLst/>
          </a:prstGeom>
          <a:noFill/>
          <a:ln w="12700">
            <a:solidFill>
              <a:srgbClr val="E60000"/>
            </a:solidFill>
            <a:round/>
            <a:headEnd/>
            <a:tailEnd/>
          </a:ln>
          <a:effectLst/>
        </p:spPr>
        <p:txBody>
          <a:bodyPr lIns="0" tIns="0" rIns="0" bIns="0">
            <a:spAutoFit/>
          </a:bodyPr>
          <a:lstStyle/>
          <a:p>
            <a:pPr>
              <a:defRPr/>
            </a:pPr>
            <a:endParaRPr lang="ja-JP" altLang="en-US"/>
          </a:p>
        </p:txBody>
      </p:sp>
      <p:sp>
        <p:nvSpPr>
          <p:cNvPr id="8" name="Line 213"/>
          <p:cNvSpPr>
            <a:spLocks noChangeShapeType="1"/>
          </p:cNvSpPr>
          <p:nvPr userDrawn="1"/>
        </p:nvSpPr>
        <p:spPr bwMode="auto">
          <a:xfrm>
            <a:off x="2717800" y="6877050"/>
            <a:ext cx="0" cy="247650"/>
          </a:xfrm>
          <a:prstGeom prst="line">
            <a:avLst/>
          </a:prstGeom>
          <a:noFill/>
          <a:ln w="12700">
            <a:solidFill>
              <a:srgbClr val="E60000"/>
            </a:solidFill>
            <a:round/>
            <a:headEnd/>
            <a:tailEnd/>
          </a:ln>
          <a:effectLst/>
        </p:spPr>
        <p:txBody>
          <a:bodyPr lIns="0" tIns="0" rIns="0" bIns="0">
            <a:spAutoFit/>
          </a:bodyPr>
          <a:lstStyle/>
          <a:p>
            <a:pPr>
              <a:defRPr/>
            </a:pPr>
            <a:endParaRPr lang="ja-JP" altLang="en-US"/>
          </a:p>
        </p:txBody>
      </p:sp>
      <p:sp>
        <p:nvSpPr>
          <p:cNvPr id="9" name="Line 214"/>
          <p:cNvSpPr>
            <a:spLocks noChangeShapeType="1"/>
          </p:cNvSpPr>
          <p:nvPr userDrawn="1"/>
        </p:nvSpPr>
        <p:spPr bwMode="auto">
          <a:xfrm>
            <a:off x="4879975" y="6877050"/>
            <a:ext cx="0" cy="247650"/>
          </a:xfrm>
          <a:prstGeom prst="line">
            <a:avLst/>
          </a:prstGeom>
          <a:noFill/>
          <a:ln w="12700">
            <a:solidFill>
              <a:srgbClr val="E60000"/>
            </a:solidFill>
            <a:round/>
            <a:headEnd/>
            <a:tailEnd/>
          </a:ln>
          <a:effectLst/>
        </p:spPr>
        <p:txBody>
          <a:bodyPr lIns="0" tIns="0" rIns="0" bIns="0">
            <a:spAutoFit/>
          </a:bodyPr>
          <a:lstStyle/>
          <a:p>
            <a:pPr>
              <a:defRPr/>
            </a:pPr>
            <a:endParaRPr lang="ja-JP" altLang="en-US"/>
          </a:p>
        </p:txBody>
      </p:sp>
      <p:sp>
        <p:nvSpPr>
          <p:cNvPr id="10" name="Line 215"/>
          <p:cNvSpPr>
            <a:spLocks noChangeShapeType="1"/>
          </p:cNvSpPr>
          <p:nvPr userDrawn="1"/>
        </p:nvSpPr>
        <p:spPr bwMode="auto">
          <a:xfrm>
            <a:off x="5022850" y="6877050"/>
            <a:ext cx="0" cy="247650"/>
          </a:xfrm>
          <a:prstGeom prst="line">
            <a:avLst/>
          </a:prstGeom>
          <a:noFill/>
          <a:ln w="12700">
            <a:solidFill>
              <a:srgbClr val="E60000"/>
            </a:solidFill>
            <a:round/>
            <a:headEnd/>
            <a:tailEnd/>
          </a:ln>
          <a:effectLst/>
        </p:spPr>
        <p:txBody>
          <a:bodyPr lIns="0" tIns="0" rIns="0" bIns="0">
            <a:spAutoFit/>
          </a:bodyPr>
          <a:lstStyle/>
          <a:p>
            <a:pPr>
              <a:defRPr/>
            </a:pPr>
            <a:endParaRPr lang="ja-JP" altLang="en-US"/>
          </a:p>
        </p:txBody>
      </p:sp>
      <p:sp>
        <p:nvSpPr>
          <p:cNvPr id="11" name="Line 216"/>
          <p:cNvSpPr>
            <a:spLocks noChangeShapeType="1"/>
          </p:cNvSpPr>
          <p:nvPr userDrawn="1"/>
        </p:nvSpPr>
        <p:spPr bwMode="auto">
          <a:xfrm>
            <a:off x="7181850" y="6877050"/>
            <a:ext cx="0" cy="247650"/>
          </a:xfrm>
          <a:prstGeom prst="line">
            <a:avLst/>
          </a:prstGeom>
          <a:noFill/>
          <a:ln w="12700">
            <a:solidFill>
              <a:srgbClr val="E60000"/>
            </a:solidFill>
            <a:round/>
            <a:headEnd/>
            <a:tailEnd/>
          </a:ln>
          <a:effectLst/>
        </p:spPr>
        <p:txBody>
          <a:bodyPr lIns="0" tIns="0" rIns="0" bIns="0">
            <a:spAutoFit/>
          </a:bodyPr>
          <a:lstStyle/>
          <a:p>
            <a:pPr>
              <a:defRPr/>
            </a:pPr>
            <a:endParaRPr lang="ja-JP" altLang="en-US"/>
          </a:p>
        </p:txBody>
      </p:sp>
      <p:sp>
        <p:nvSpPr>
          <p:cNvPr id="12" name="Line 217"/>
          <p:cNvSpPr>
            <a:spLocks noChangeShapeType="1"/>
          </p:cNvSpPr>
          <p:nvPr userDrawn="1"/>
        </p:nvSpPr>
        <p:spPr bwMode="auto">
          <a:xfrm>
            <a:off x="7327900" y="6877050"/>
            <a:ext cx="0" cy="247650"/>
          </a:xfrm>
          <a:prstGeom prst="line">
            <a:avLst/>
          </a:prstGeom>
          <a:noFill/>
          <a:ln w="12700">
            <a:solidFill>
              <a:srgbClr val="E60000"/>
            </a:solidFill>
            <a:round/>
            <a:headEnd/>
            <a:tailEnd/>
          </a:ln>
          <a:effectLst/>
        </p:spPr>
        <p:txBody>
          <a:bodyPr lIns="0" tIns="0" rIns="0" bIns="0">
            <a:spAutoFit/>
          </a:bodyPr>
          <a:lstStyle/>
          <a:p>
            <a:pPr>
              <a:defRPr/>
            </a:pPr>
            <a:endParaRPr lang="ja-JP" altLang="en-US"/>
          </a:p>
        </p:txBody>
      </p:sp>
      <p:sp>
        <p:nvSpPr>
          <p:cNvPr id="13" name="Line 218"/>
          <p:cNvSpPr>
            <a:spLocks noChangeShapeType="1"/>
          </p:cNvSpPr>
          <p:nvPr userDrawn="1"/>
        </p:nvSpPr>
        <p:spPr bwMode="auto">
          <a:xfrm>
            <a:off x="9485313" y="6877050"/>
            <a:ext cx="0" cy="247650"/>
          </a:xfrm>
          <a:prstGeom prst="line">
            <a:avLst/>
          </a:prstGeom>
          <a:noFill/>
          <a:ln w="12700">
            <a:solidFill>
              <a:srgbClr val="E60000"/>
            </a:solidFill>
            <a:round/>
            <a:headEnd/>
            <a:tailEnd/>
          </a:ln>
          <a:effectLst/>
        </p:spPr>
        <p:txBody>
          <a:bodyPr lIns="0" tIns="0" rIns="0" bIns="0">
            <a:spAutoFit/>
          </a:bodyPr>
          <a:lstStyle/>
          <a:p>
            <a:pPr>
              <a:defRPr/>
            </a:pPr>
            <a:endParaRPr lang="ja-JP" altLang="en-US"/>
          </a:p>
        </p:txBody>
      </p:sp>
      <p:sp>
        <p:nvSpPr>
          <p:cNvPr id="14" name="Line 219"/>
          <p:cNvSpPr>
            <a:spLocks noChangeShapeType="1"/>
          </p:cNvSpPr>
          <p:nvPr userDrawn="1"/>
        </p:nvSpPr>
        <p:spPr bwMode="auto">
          <a:xfrm>
            <a:off x="-298450" y="546100"/>
            <a:ext cx="282575" cy="0"/>
          </a:xfrm>
          <a:prstGeom prst="line">
            <a:avLst/>
          </a:prstGeom>
          <a:noFill/>
          <a:ln w="12700">
            <a:solidFill>
              <a:srgbClr val="E60000"/>
            </a:solidFill>
            <a:round/>
            <a:headEnd/>
            <a:tailEnd/>
          </a:ln>
          <a:effectLst/>
        </p:spPr>
        <p:txBody>
          <a:bodyPr lIns="0" tIns="0" rIns="0" bIns="0">
            <a:spAutoFit/>
          </a:bodyPr>
          <a:lstStyle/>
          <a:p>
            <a:pPr>
              <a:defRPr/>
            </a:pPr>
            <a:endParaRPr lang="ja-JP" altLang="en-US"/>
          </a:p>
        </p:txBody>
      </p:sp>
      <p:sp>
        <p:nvSpPr>
          <p:cNvPr id="15" name="Line 220"/>
          <p:cNvSpPr>
            <a:spLocks noChangeShapeType="1"/>
          </p:cNvSpPr>
          <p:nvPr userDrawn="1"/>
        </p:nvSpPr>
        <p:spPr bwMode="auto">
          <a:xfrm>
            <a:off x="-298450" y="1341438"/>
            <a:ext cx="282575" cy="0"/>
          </a:xfrm>
          <a:prstGeom prst="line">
            <a:avLst/>
          </a:prstGeom>
          <a:noFill/>
          <a:ln w="12700">
            <a:solidFill>
              <a:srgbClr val="E60000"/>
            </a:solidFill>
            <a:round/>
            <a:headEnd/>
            <a:tailEnd/>
          </a:ln>
          <a:effectLst/>
        </p:spPr>
        <p:txBody>
          <a:bodyPr lIns="0" tIns="0" rIns="0" bIns="0">
            <a:spAutoFit/>
          </a:bodyPr>
          <a:lstStyle/>
          <a:p>
            <a:pPr>
              <a:defRPr/>
            </a:pPr>
            <a:endParaRPr lang="ja-JP" altLang="en-US"/>
          </a:p>
        </p:txBody>
      </p:sp>
      <p:sp>
        <p:nvSpPr>
          <p:cNvPr id="16" name="Line 221"/>
          <p:cNvSpPr>
            <a:spLocks noChangeShapeType="1"/>
          </p:cNvSpPr>
          <p:nvPr userDrawn="1"/>
        </p:nvSpPr>
        <p:spPr bwMode="auto">
          <a:xfrm>
            <a:off x="-298450" y="1689100"/>
            <a:ext cx="282575" cy="0"/>
          </a:xfrm>
          <a:prstGeom prst="line">
            <a:avLst/>
          </a:prstGeom>
          <a:noFill/>
          <a:ln w="12700">
            <a:solidFill>
              <a:srgbClr val="E60000"/>
            </a:solidFill>
            <a:round/>
            <a:headEnd/>
            <a:tailEnd/>
          </a:ln>
          <a:effectLst/>
        </p:spPr>
        <p:txBody>
          <a:bodyPr lIns="0" tIns="0" rIns="0" bIns="0">
            <a:spAutoFit/>
          </a:bodyPr>
          <a:lstStyle/>
          <a:p>
            <a:pPr>
              <a:defRPr/>
            </a:pPr>
            <a:endParaRPr lang="ja-JP" altLang="en-US"/>
          </a:p>
        </p:txBody>
      </p:sp>
      <p:sp>
        <p:nvSpPr>
          <p:cNvPr id="17" name="Line 222"/>
          <p:cNvSpPr>
            <a:spLocks noChangeShapeType="1"/>
          </p:cNvSpPr>
          <p:nvPr userDrawn="1"/>
        </p:nvSpPr>
        <p:spPr bwMode="auto">
          <a:xfrm>
            <a:off x="-298450" y="3787775"/>
            <a:ext cx="282575" cy="0"/>
          </a:xfrm>
          <a:prstGeom prst="line">
            <a:avLst/>
          </a:prstGeom>
          <a:noFill/>
          <a:ln w="12700">
            <a:solidFill>
              <a:srgbClr val="E60000"/>
            </a:solidFill>
            <a:round/>
            <a:headEnd/>
            <a:tailEnd/>
          </a:ln>
          <a:effectLst/>
        </p:spPr>
        <p:txBody>
          <a:bodyPr lIns="0" tIns="0" rIns="0" bIns="0">
            <a:spAutoFit/>
          </a:bodyPr>
          <a:lstStyle/>
          <a:p>
            <a:pPr>
              <a:defRPr/>
            </a:pPr>
            <a:endParaRPr lang="ja-JP" altLang="en-US"/>
          </a:p>
        </p:txBody>
      </p:sp>
      <p:sp>
        <p:nvSpPr>
          <p:cNvPr id="18" name="Line 223"/>
          <p:cNvSpPr>
            <a:spLocks noChangeShapeType="1"/>
          </p:cNvSpPr>
          <p:nvPr userDrawn="1"/>
        </p:nvSpPr>
        <p:spPr bwMode="auto">
          <a:xfrm>
            <a:off x="-298450" y="4132263"/>
            <a:ext cx="282575" cy="0"/>
          </a:xfrm>
          <a:prstGeom prst="line">
            <a:avLst/>
          </a:prstGeom>
          <a:noFill/>
          <a:ln w="12700">
            <a:solidFill>
              <a:srgbClr val="E60000"/>
            </a:solidFill>
            <a:round/>
            <a:headEnd/>
            <a:tailEnd/>
          </a:ln>
          <a:effectLst/>
        </p:spPr>
        <p:txBody>
          <a:bodyPr lIns="0" tIns="0" rIns="0" bIns="0">
            <a:spAutoFit/>
          </a:bodyPr>
          <a:lstStyle/>
          <a:p>
            <a:pPr>
              <a:defRPr/>
            </a:pPr>
            <a:endParaRPr lang="ja-JP" altLang="en-US"/>
          </a:p>
        </p:txBody>
      </p:sp>
      <p:sp>
        <p:nvSpPr>
          <p:cNvPr id="19" name="Line 224"/>
          <p:cNvSpPr>
            <a:spLocks noChangeShapeType="1"/>
          </p:cNvSpPr>
          <p:nvPr userDrawn="1"/>
        </p:nvSpPr>
        <p:spPr bwMode="auto">
          <a:xfrm>
            <a:off x="-298450" y="6235700"/>
            <a:ext cx="282575" cy="0"/>
          </a:xfrm>
          <a:prstGeom prst="line">
            <a:avLst/>
          </a:prstGeom>
          <a:noFill/>
          <a:ln w="12700">
            <a:solidFill>
              <a:srgbClr val="E60000"/>
            </a:solidFill>
            <a:round/>
            <a:headEnd/>
            <a:tailEnd/>
          </a:ln>
          <a:effectLst/>
        </p:spPr>
        <p:txBody>
          <a:bodyPr lIns="0" tIns="0" rIns="0" bIns="0">
            <a:spAutoFit/>
          </a:bodyPr>
          <a:lstStyle/>
          <a:p>
            <a:pPr>
              <a:defRPr/>
            </a:pPr>
            <a:endParaRPr lang="ja-JP" altLang="en-US"/>
          </a:p>
        </p:txBody>
      </p:sp>
      <p:sp>
        <p:nvSpPr>
          <p:cNvPr id="20" name="Line 225"/>
          <p:cNvSpPr>
            <a:spLocks noChangeShapeType="1"/>
          </p:cNvSpPr>
          <p:nvPr userDrawn="1"/>
        </p:nvSpPr>
        <p:spPr bwMode="auto">
          <a:xfrm>
            <a:off x="-298450" y="6416675"/>
            <a:ext cx="282575" cy="0"/>
          </a:xfrm>
          <a:prstGeom prst="line">
            <a:avLst/>
          </a:prstGeom>
          <a:noFill/>
          <a:ln w="12700">
            <a:solidFill>
              <a:srgbClr val="E60000"/>
            </a:solidFill>
            <a:round/>
            <a:headEnd/>
            <a:tailEnd/>
          </a:ln>
          <a:effectLst/>
        </p:spPr>
        <p:txBody>
          <a:bodyPr lIns="0" tIns="0" rIns="0" bIns="0">
            <a:spAutoFit/>
          </a:bodyPr>
          <a:lstStyle/>
          <a:p>
            <a:pPr>
              <a:defRPr/>
            </a:pPr>
            <a:endParaRPr lang="ja-JP" altLang="en-US"/>
          </a:p>
        </p:txBody>
      </p:sp>
      <p:sp>
        <p:nvSpPr>
          <p:cNvPr id="21" name="Line 233"/>
          <p:cNvSpPr>
            <a:spLocks noChangeShapeType="1"/>
          </p:cNvSpPr>
          <p:nvPr userDrawn="1"/>
        </p:nvSpPr>
        <p:spPr bwMode="auto">
          <a:xfrm>
            <a:off x="412750" y="-261938"/>
            <a:ext cx="0" cy="247650"/>
          </a:xfrm>
          <a:prstGeom prst="line">
            <a:avLst/>
          </a:prstGeom>
          <a:noFill/>
          <a:ln w="12700">
            <a:solidFill>
              <a:srgbClr val="E60000"/>
            </a:solidFill>
            <a:round/>
            <a:headEnd/>
            <a:tailEnd/>
          </a:ln>
          <a:effectLst/>
        </p:spPr>
        <p:txBody>
          <a:bodyPr lIns="0" tIns="0" rIns="0" bIns="0">
            <a:spAutoFit/>
          </a:bodyPr>
          <a:lstStyle/>
          <a:p>
            <a:pPr>
              <a:defRPr/>
            </a:pPr>
            <a:endParaRPr lang="ja-JP" altLang="en-US"/>
          </a:p>
        </p:txBody>
      </p:sp>
      <p:sp>
        <p:nvSpPr>
          <p:cNvPr id="22" name="Line 234"/>
          <p:cNvSpPr>
            <a:spLocks noChangeShapeType="1"/>
          </p:cNvSpPr>
          <p:nvPr userDrawn="1"/>
        </p:nvSpPr>
        <p:spPr bwMode="auto">
          <a:xfrm>
            <a:off x="2574925" y="-261938"/>
            <a:ext cx="0" cy="247650"/>
          </a:xfrm>
          <a:prstGeom prst="line">
            <a:avLst/>
          </a:prstGeom>
          <a:noFill/>
          <a:ln w="12700">
            <a:solidFill>
              <a:srgbClr val="E60000"/>
            </a:solidFill>
            <a:round/>
            <a:headEnd/>
            <a:tailEnd/>
          </a:ln>
          <a:effectLst/>
        </p:spPr>
        <p:txBody>
          <a:bodyPr lIns="0" tIns="0" rIns="0" bIns="0">
            <a:spAutoFit/>
          </a:bodyPr>
          <a:lstStyle/>
          <a:p>
            <a:pPr>
              <a:defRPr/>
            </a:pPr>
            <a:endParaRPr lang="ja-JP" altLang="en-US"/>
          </a:p>
        </p:txBody>
      </p:sp>
      <p:sp>
        <p:nvSpPr>
          <p:cNvPr id="23" name="Line 235"/>
          <p:cNvSpPr>
            <a:spLocks noChangeShapeType="1"/>
          </p:cNvSpPr>
          <p:nvPr userDrawn="1"/>
        </p:nvSpPr>
        <p:spPr bwMode="auto">
          <a:xfrm>
            <a:off x="2717800" y="-261938"/>
            <a:ext cx="0" cy="247650"/>
          </a:xfrm>
          <a:prstGeom prst="line">
            <a:avLst/>
          </a:prstGeom>
          <a:noFill/>
          <a:ln w="12700">
            <a:solidFill>
              <a:srgbClr val="E60000"/>
            </a:solidFill>
            <a:round/>
            <a:headEnd/>
            <a:tailEnd/>
          </a:ln>
          <a:effectLst/>
        </p:spPr>
        <p:txBody>
          <a:bodyPr lIns="0" tIns="0" rIns="0" bIns="0">
            <a:spAutoFit/>
          </a:bodyPr>
          <a:lstStyle/>
          <a:p>
            <a:pPr>
              <a:defRPr/>
            </a:pPr>
            <a:endParaRPr lang="ja-JP" altLang="en-US"/>
          </a:p>
        </p:txBody>
      </p:sp>
      <p:sp>
        <p:nvSpPr>
          <p:cNvPr id="24" name="Line 236"/>
          <p:cNvSpPr>
            <a:spLocks noChangeShapeType="1"/>
          </p:cNvSpPr>
          <p:nvPr userDrawn="1"/>
        </p:nvSpPr>
        <p:spPr bwMode="auto">
          <a:xfrm>
            <a:off x="4879975" y="-261938"/>
            <a:ext cx="0" cy="247650"/>
          </a:xfrm>
          <a:prstGeom prst="line">
            <a:avLst/>
          </a:prstGeom>
          <a:noFill/>
          <a:ln w="12700">
            <a:solidFill>
              <a:srgbClr val="E60000"/>
            </a:solidFill>
            <a:round/>
            <a:headEnd/>
            <a:tailEnd/>
          </a:ln>
          <a:effectLst/>
        </p:spPr>
        <p:txBody>
          <a:bodyPr lIns="0" tIns="0" rIns="0" bIns="0">
            <a:spAutoFit/>
          </a:bodyPr>
          <a:lstStyle/>
          <a:p>
            <a:pPr>
              <a:defRPr/>
            </a:pPr>
            <a:endParaRPr lang="ja-JP" altLang="en-US"/>
          </a:p>
        </p:txBody>
      </p:sp>
      <p:sp>
        <p:nvSpPr>
          <p:cNvPr id="25" name="Line 237"/>
          <p:cNvSpPr>
            <a:spLocks noChangeShapeType="1"/>
          </p:cNvSpPr>
          <p:nvPr userDrawn="1"/>
        </p:nvSpPr>
        <p:spPr bwMode="auto">
          <a:xfrm>
            <a:off x="5022850" y="-261938"/>
            <a:ext cx="0" cy="247650"/>
          </a:xfrm>
          <a:prstGeom prst="line">
            <a:avLst/>
          </a:prstGeom>
          <a:noFill/>
          <a:ln w="12700">
            <a:solidFill>
              <a:srgbClr val="E60000"/>
            </a:solidFill>
            <a:round/>
            <a:headEnd/>
            <a:tailEnd/>
          </a:ln>
          <a:effectLst/>
        </p:spPr>
        <p:txBody>
          <a:bodyPr lIns="0" tIns="0" rIns="0" bIns="0">
            <a:spAutoFit/>
          </a:bodyPr>
          <a:lstStyle/>
          <a:p>
            <a:pPr>
              <a:defRPr/>
            </a:pPr>
            <a:endParaRPr lang="ja-JP" altLang="en-US"/>
          </a:p>
        </p:txBody>
      </p:sp>
      <p:sp>
        <p:nvSpPr>
          <p:cNvPr id="26" name="Line 238"/>
          <p:cNvSpPr>
            <a:spLocks noChangeShapeType="1"/>
          </p:cNvSpPr>
          <p:nvPr userDrawn="1"/>
        </p:nvSpPr>
        <p:spPr bwMode="auto">
          <a:xfrm>
            <a:off x="7181850" y="-261938"/>
            <a:ext cx="0" cy="247650"/>
          </a:xfrm>
          <a:prstGeom prst="line">
            <a:avLst/>
          </a:prstGeom>
          <a:noFill/>
          <a:ln w="12700">
            <a:solidFill>
              <a:srgbClr val="E60000"/>
            </a:solidFill>
            <a:round/>
            <a:headEnd/>
            <a:tailEnd/>
          </a:ln>
          <a:effectLst/>
        </p:spPr>
        <p:txBody>
          <a:bodyPr lIns="0" tIns="0" rIns="0" bIns="0">
            <a:spAutoFit/>
          </a:bodyPr>
          <a:lstStyle/>
          <a:p>
            <a:pPr>
              <a:defRPr/>
            </a:pPr>
            <a:endParaRPr lang="ja-JP" altLang="en-US"/>
          </a:p>
        </p:txBody>
      </p:sp>
      <p:sp>
        <p:nvSpPr>
          <p:cNvPr id="27" name="Line 239"/>
          <p:cNvSpPr>
            <a:spLocks noChangeShapeType="1"/>
          </p:cNvSpPr>
          <p:nvPr userDrawn="1"/>
        </p:nvSpPr>
        <p:spPr bwMode="auto">
          <a:xfrm>
            <a:off x="7327900" y="-261938"/>
            <a:ext cx="0" cy="247650"/>
          </a:xfrm>
          <a:prstGeom prst="line">
            <a:avLst/>
          </a:prstGeom>
          <a:noFill/>
          <a:ln w="12700">
            <a:solidFill>
              <a:srgbClr val="E60000"/>
            </a:solidFill>
            <a:round/>
            <a:headEnd/>
            <a:tailEnd/>
          </a:ln>
          <a:effectLst/>
        </p:spPr>
        <p:txBody>
          <a:bodyPr lIns="0" tIns="0" rIns="0" bIns="0">
            <a:spAutoFit/>
          </a:bodyPr>
          <a:lstStyle/>
          <a:p>
            <a:pPr>
              <a:defRPr/>
            </a:pPr>
            <a:endParaRPr lang="ja-JP" altLang="en-US"/>
          </a:p>
        </p:txBody>
      </p:sp>
      <p:sp>
        <p:nvSpPr>
          <p:cNvPr id="29" name="Line 243"/>
          <p:cNvSpPr>
            <a:spLocks noChangeShapeType="1"/>
          </p:cNvSpPr>
          <p:nvPr userDrawn="1"/>
        </p:nvSpPr>
        <p:spPr bwMode="auto">
          <a:xfrm>
            <a:off x="9926638" y="546100"/>
            <a:ext cx="282575" cy="0"/>
          </a:xfrm>
          <a:prstGeom prst="line">
            <a:avLst/>
          </a:prstGeom>
          <a:noFill/>
          <a:ln w="12700">
            <a:solidFill>
              <a:srgbClr val="E60000"/>
            </a:solidFill>
            <a:round/>
            <a:headEnd/>
            <a:tailEnd/>
          </a:ln>
          <a:effectLst/>
        </p:spPr>
        <p:txBody>
          <a:bodyPr lIns="0" tIns="0" rIns="0" bIns="0">
            <a:spAutoFit/>
          </a:bodyPr>
          <a:lstStyle/>
          <a:p>
            <a:pPr>
              <a:defRPr/>
            </a:pPr>
            <a:endParaRPr lang="ja-JP" altLang="en-US"/>
          </a:p>
        </p:txBody>
      </p:sp>
      <p:sp>
        <p:nvSpPr>
          <p:cNvPr id="30" name="Line 244"/>
          <p:cNvSpPr>
            <a:spLocks noChangeShapeType="1"/>
          </p:cNvSpPr>
          <p:nvPr userDrawn="1"/>
        </p:nvSpPr>
        <p:spPr bwMode="auto">
          <a:xfrm>
            <a:off x="9926638" y="1341438"/>
            <a:ext cx="282575" cy="0"/>
          </a:xfrm>
          <a:prstGeom prst="line">
            <a:avLst/>
          </a:prstGeom>
          <a:noFill/>
          <a:ln w="12700">
            <a:solidFill>
              <a:srgbClr val="E60000"/>
            </a:solidFill>
            <a:round/>
            <a:headEnd/>
            <a:tailEnd/>
          </a:ln>
          <a:effectLst/>
        </p:spPr>
        <p:txBody>
          <a:bodyPr lIns="0" tIns="0" rIns="0" bIns="0">
            <a:spAutoFit/>
          </a:bodyPr>
          <a:lstStyle/>
          <a:p>
            <a:pPr>
              <a:defRPr/>
            </a:pPr>
            <a:endParaRPr lang="ja-JP" altLang="en-US"/>
          </a:p>
        </p:txBody>
      </p:sp>
      <p:sp>
        <p:nvSpPr>
          <p:cNvPr id="31" name="Line 245"/>
          <p:cNvSpPr>
            <a:spLocks noChangeShapeType="1"/>
          </p:cNvSpPr>
          <p:nvPr userDrawn="1"/>
        </p:nvSpPr>
        <p:spPr bwMode="auto">
          <a:xfrm>
            <a:off x="9926638" y="1689100"/>
            <a:ext cx="282575" cy="0"/>
          </a:xfrm>
          <a:prstGeom prst="line">
            <a:avLst/>
          </a:prstGeom>
          <a:noFill/>
          <a:ln w="12700">
            <a:solidFill>
              <a:srgbClr val="E60000"/>
            </a:solidFill>
            <a:round/>
            <a:headEnd/>
            <a:tailEnd/>
          </a:ln>
          <a:effectLst/>
        </p:spPr>
        <p:txBody>
          <a:bodyPr lIns="0" tIns="0" rIns="0" bIns="0">
            <a:spAutoFit/>
          </a:bodyPr>
          <a:lstStyle/>
          <a:p>
            <a:pPr>
              <a:defRPr/>
            </a:pPr>
            <a:endParaRPr lang="ja-JP" altLang="en-US"/>
          </a:p>
        </p:txBody>
      </p:sp>
      <p:sp>
        <p:nvSpPr>
          <p:cNvPr id="32" name="Line 246"/>
          <p:cNvSpPr>
            <a:spLocks noChangeShapeType="1"/>
          </p:cNvSpPr>
          <p:nvPr userDrawn="1"/>
        </p:nvSpPr>
        <p:spPr bwMode="auto">
          <a:xfrm>
            <a:off x="9926638" y="3787775"/>
            <a:ext cx="282575" cy="0"/>
          </a:xfrm>
          <a:prstGeom prst="line">
            <a:avLst/>
          </a:prstGeom>
          <a:noFill/>
          <a:ln w="12700">
            <a:solidFill>
              <a:srgbClr val="E60000"/>
            </a:solidFill>
            <a:round/>
            <a:headEnd/>
            <a:tailEnd/>
          </a:ln>
          <a:effectLst/>
        </p:spPr>
        <p:txBody>
          <a:bodyPr lIns="0" tIns="0" rIns="0" bIns="0">
            <a:spAutoFit/>
          </a:bodyPr>
          <a:lstStyle/>
          <a:p>
            <a:pPr>
              <a:defRPr/>
            </a:pPr>
            <a:endParaRPr lang="ja-JP" altLang="en-US"/>
          </a:p>
        </p:txBody>
      </p:sp>
      <p:sp>
        <p:nvSpPr>
          <p:cNvPr id="33" name="Line 247"/>
          <p:cNvSpPr>
            <a:spLocks noChangeShapeType="1"/>
          </p:cNvSpPr>
          <p:nvPr userDrawn="1"/>
        </p:nvSpPr>
        <p:spPr bwMode="auto">
          <a:xfrm>
            <a:off x="9926638" y="4132263"/>
            <a:ext cx="282575" cy="0"/>
          </a:xfrm>
          <a:prstGeom prst="line">
            <a:avLst/>
          </a:prstGeom>
          <a:noFill/>
          <a:ln w="12700">
            <a:solidFill>
              <a:srgbClr val="E60000"/>
            </a:solidFill>
            <a:round/>
            <a:headEnd/>
            <a:tailEnd/>
          </a:ln>
          <a:effectLst/>
        </p:spPr>
        <p:txBody>
          <a:bodyPr lIns="0" tIns="0" rIns="0" bIns="0">
            <a:spAutoFit/>
          </a:bodyPr>
          <a:lstStyle/>
          <a:p>
            <a:pPr>
              <a:defRPr/>
            </a:pPr>
            <a:endParaRPr lang="ja-JP" altLang="en-US"/>
          </a:p>
        </p:txBody>
      </p:sp>
      <p:sp>
        <p:nvSpPr>
          <p:cNvPr id="34" name="Line 248"/>
          <p:cNvSpPr>
            <a:spLocks noChangeShapeType="1"/>
          </p:cNvSpPr>
          <p:nvPr userDrawn="1"/>
        </p:nvSpPr>
        <p:spPr bwMode="auto">
          <a:xfrm>
            <a:off x="9926638" y="6235700"/>
            <a:ext cx="282575" cy="0"/>
          </a:xfrm>
          <a:prstGeom prst="line">
            <a:avLst/>
          </a:prstGeom>
          <a:noFill/>
          <a:ln w="12700">
            <a:solidFill>
              <a:srgbClr val="E60000"/>
            </a:solidFill>
            <a:round/>
            <a:headEnd/>
            <a:tailEnd/>
          </a:ln>
          <a:effectLst/>
        </p:spPr>
        <p:txBody>
          <a:bodyPr lIns="0" tIns="0" rIns="0" bIns="0">
            <a:spAutoFit/>
          </a:bodyPr>
          <a:lstStyle/>
          <a:p>
            <a:pPr>
              <a:defRPr/>
            </a:pPr>
            <a:endParaRPr lang="ja-JP" altLang="en-US"/>
          </a:p>
        </p:txBody>
      </p:sp>
      <p:sp>
        <p:nvSpPr>
          <p:cNvPr id="35" name="Line 249"/>
          <p:cNvSpPr>
            <a:spLocks noChangeShapeType="1"/>
          </p:cNvSpPr>
          <p:nvPr userDrawn="1"/>
        </p:nvSpPr>
        <p:spPr bwMode="auto">
          <a:xfrm>
            <a:off x="9926638" y="6416675"/>
            <a:ext cx="282575" cy="0"/>
          </a:xfrm>
          <a:prstGeom prst="line">
            <a:avLst/>
          </a:prstGeom>
          <a:noFill/>
          <a:ln w="12700">
            <a:solidFill>
              <a:srgbClr val="E60000"/>
            </a:solidFill>
            <a:round/>
            <a:headEnd/>
            <a:tailEnd/>
          </a:ln>
          <a:effectLst/>
        </p:spPr>
        <p:txBody>
          <a:bodyPr lIns="0" tIns="0" rIns="0" bIns="0">
            <a:spAutoFit/>
          </a:bodyPr>
          <a:lstStyle/>
          <a:p>
            <a:pPr>
              <a:defRPr/>
            </a:pPr>
            <a:endParaRPr lang="ja-JP" altLang="en-US"/>
          </a:p>
        </p:txBody>
      </p:sp>
      <p:sp>
        <p:nvSpPr>
          <p:cNvPr id="241667" name="Rectangle 3"/>
          <p:cNvSpPr>
            <a:spLocks noGrp="1" noChangeArrowheads="1"/>
          </p:cNvSpPr>
          <p:nvPr>
            <p:ph type="ctrTitle" hasCustomPrompt="1"/>
          </p:nvPr>
        </p:nvSpPr>
        <p:spPr>
          <a:xfrm>
            <a:off x="2720975" y="3138488"/>
            <a:ext cx="6769100" cy="512762"/>
          </a:xfrm>
        </p:spPr>
        <p:txBody>
          <a:bodyPr anchor="ctr"/>
          <a:lstStyle>
            <a:lvl1pPr hangingPunct="0">
              <a:defRPr sz="2800"/>
            </a:lvl1pPr>
          </a:lstStyle>
          <a:p>
            <a:r>
              <a:rPr kumimoji="1" lang="ja-JP" altLang="en-US" dirty="0"/>
              <a:t>タイトル</a:t>
            </a:r>
            <a:r>
              <a:rPr kumimoji="1" lang="en-US" altLang="ja-JP" dirty="0"/>
              <a:t>MSP</a:t>
            </a:r>
            <a:r>
              <a:rPr kumimoji="1" lang="ja-JP" altLang="en-US" dirty="0"/>
              <a:t>ゴシック</a:t>
            </a:r>
            <a:r>
              <a:rPr kumimoji="1" lang="en-US" altLang="ja-JP" dirty="0"/>
              <a:t>28pt</a:t>
            </a:r>
            <a:r>
              <a:rPr lang="ja-JP" altLang="en-US" dirty="0"/>
              <a:t>□□□□</a:t>
            </a:r>
          </a:p>
        </p:txBody>
      </p:sp>
      <p:sp>
        <p:nvSpPr>
          <p:cNvPr id="43" name="テキスト プレースホルダ 41"/>
          <p:cNvSpPr>
            <a:spLocks noGrp="1"/>
          </p:cNvSpPr>
          <p:nvPr>
            <p:ph type="body" sz="quarter" idx="10" hasCustomPrompt="1"/>
          </p:nvPr>
        </p:nvSpPr>
        <p:spPr>
          <a:xfrm>
            <a:off x="2574925" y="2458885"/>
            <a:ext cx="2846933" cy="301778"/>
          </a:xfrm>
          <a:noFill/>
          <a:ln w="9525" algn="ctr">
            <a:noFill/>
            <a:miter lim="800000"/>
            <a:headEnd/>
            <a:tailEnd/>
          </a:ln>
        </p:spPr>
        <p:txBody>
          <a:bodyPr wrap="none" lIns="0" tIns="35988" rIns="0" bIns="49511" anchor="b">
            <a:spAutoFit/>
          </a:bodyPr>
          <a:lstStyle>
            <a:lvl1pPr algn="l" rtl="0" eaLnBrk="0" fontAlgn="base" hangingPunct="0">
              <a:lnSpc>
                <a:spcPct val="100000"/>
              </a:lnSpc>
              <a:spcBef>
                <a:spcPct val="0"/>
              </a:spcBef>
              <a:spcAft>
                <a:spcPct val="0"/>
              </a:spcAft>
              <a:buClrTx/>
              <a:buFontTx/>
              <a:buNone/>
              <a:defRPr kumimoji="1" lang="ja-JP" altLang="en-US" sz="1400" kern="1200" dirty="0" smtClean="0">
                <a:solidFill>
                  <a:schemeClr val="tx1"/>
                </a:solidFill>
                <a:latin typeface="Arial" charset="0"/>
                <a:ea typeface="ＭＳ Ｐゴシック" charset="-128"/>
                <a:cs typeface="+mn-cs"/>
              </a:defRPr>
            </a:lvl1pPr>
            <a:lvl2pPr algn="l" rtl="0" eaLnBrk="0" fontAlgn="base" hangingPunct="0">
              <a:lnSpc>
                <a:spcPct val="100000"/>
              </a:lnSpc>
              <a:spcBef>
                <a:spcPct val="0"/>
              </a:spcBef>
              <a:spcAft>
                <a:spcPct val="0"/>
              </a:spcAft>
              <a:buClrTx/>
              <a:buFontTx/>
              <a:buNone/>
              <a:defRPr kumimoji="1" lang="ja-JP" altLang="en-US" sz="1400" kern="1200" dirty="0" smtClean="0">
                <a:solidFill>
                  <a:schemeClr val="tx1"/>
                </a:solidFill>
                <a:latin typeface="Arial" charset="0"/>
                <a:ea typeface="ＭＳ Ｐゴシック" charset="-128"/>
                <a:cs typeface="+mn-cs"/>
              </a:defRPr>
            </a:lvl2pPr>
            <a:lvl3pPr algn="l" rtl="0" eaLnBrk="0" fontAlgn="base" hangingPunct="0">
              <a:lnSpc>
                <a:spcPct val="100000"/>
              </a:lnSpc>
              <a:spcBef>
                <a:spcPct val="0"/>
              </a:spcBef>
              <a:spcAft>
                <a:spcPct val="0"/>
              </a:spcAft>
              <a:buClrTx/>
              <a:buFontTx/>
              <a:buNone/>
              <a:defRPr kumimoji="1" lang="ja-JP" altLang="en-US" sz="1400" kern="1200" dirty="0" smtClean="0">
                <a:solidFill>
                  <a:schemeClr val="tx1"/>
                </a:solidFill>
                <a:latin typeface="Arial" charset="0"/>
                <a:ea typeface="ＭＳ Ｐゴシック" charset="-128"/>
                <a:cs typeface="+mn-cs"/>
              </a:defRPr>
            </a:lvl3pPr>
            <a:lvl4pPr algn="l" rtl="0" eaLnBrk="0" fontAlgn="base" hangingPunct="0">
              <a:lnSpc>
                <a:spcPct val="100000"/>
              </a:lnSpc>
              <a:spcBef>
                <a:spcPct val="0"/>
              </a:spcBef>
              <a:spcAft>
                <a:spcPct val="0"/>
              </a:spcAft>
              <a:buClrTx/>
              <a:buFontTx/>
              <a:buNone/>
              <a:defRPr kumimoji="1" lang="ja-JP" altLang="en-US" sz="1400" kern="1200" dirty="0" smtClean="0">
                <a:solidFill>
                  <a:schemeClr val="tx1"/>
                </a:solidFill>
                <a:latin typeface="Arial" charset="0"/>
                <a:ea typeface="ＭＳ Ｐゴシック" charset="-128"/>
                <a:cs typeface="+mn-cs"/>
              </a:defRPr>
            </a:lvl4pPr>
            <a:lvl5pPr algn="l" rtl="0" eaLnBrk="0" fontAlgn="base" hangingPunct="0">
              <a:lnSpc>
                <a:spcPct val="100000"/>
              </a:lnSpc>
              <a:spcBef>
                <a:spcPct val="0"/>
              </a:spcBef>
              <a:spcAft>
                <a:spcPct val="0"/>
              </a:spcAft>
              <a:buClrTx/>
              <a:buFontTx/>
              <a:buNone/>
              <a:defRPr kumimoji="1" lang="ja-JP" altLang="en-US" sz="1400" kern="1200" dirty="0">
                <a:solidFill>
                  <a:schemeClr val="tx1"/>
                </a:solidFill>
                <a:latin typeface="Arial" charset="0"/>
                <a:ea typeface="ＭＳ Ｐゴシック" charset="-128"/>
                <a:cs typeface="+mn-cs"/>
              </a:defRPr>
            </a:lvl5pPr>
          </a:lstStyle>
          <a:p>
            <a:pPr lvl="0"/>
            <a:r>
              <a:rPr kumimoji="1" lang="ja-JP" altLang="en-US" dirty="0"/>
              <a:t>予備タイトル（使用しない場合は削除）</a:t>
            </a:r>
          </a:p>
        </p:txBody>
      </p:sp>
      <p:sp>
        <p:nvSpPr>
          <p:cNvPr id="46" name="テキスト プレースホルダ 44"/>
          <p:cNvSpPr>
            <a:spLocks noGrp="1"/>
          </p:cNvSpPr>
          <p:nvPr>
            <p:ph type="body" sz="quarter" idx="11" hasCustomPrompt="1"/>
          </p:nvPr>
        </p:nvSpPr>
        <p:spPr>
          <a:xfrm>
            <a:off x="2714625" y="4419600"/>
            <a:ext cx="1615827" cy="301778"/>
          </a:xfrm>
          <a:noFill/>
          <a:ln w="9525">
            <a:noFill/>
            <a:miter lim="800000"/>
            <a:headEnd/>
            <a:tailEnd/>
          </a:ln>
        </p:spPr>
        <p:txBody>
          <a:bodyPr wrap="none" lIns="0" tIns="35988" rIns="0" bIns="49511" anchor="t" anchorCtr="0">
            <a:spAutoFit/>
          </a:bodyPr>
          <a:lstStyle>
            <a:lvl1pPr algn="l" rtl="0" eaLnBrk="0" fontAlgn="base" hangingPunct="0">
              <a:lnSpc>
                <a:spcPct val="100000"/>
              </a:lnSpc>
              <a:spcBef>
                <a:spcPct val="0"/>
              </a:spcBef>
              <a:spcAft>
                <a:spcPct val="0"/>
              </a:spcAft>
              <a:buClrTx/>
              <a:buFontTx/>
              <a:buNone/>
              <a:defRPr kumimoji="1" lang="ja-JP" altLang="en-US" sz="1400" kern="1200" dirty="0" smtClean="0">
                <a:solidFill>
                  <a:schemeClr val="tx1"/>
                </a:solidFill>
                <a:latin typeface="Arial" charset="0"/>
                <a:ea typeface="ＭＳ Ｐゴシック" charset="-128"/>
                <a:cs typeface="+mn-cs"/>
              </a:defRPr>
            </a:lvl1pPr>
            <a:lvl2pPr algn="l" rtl="0" eaLnBrk="0" fontAlgn="base" hangingPunct="0">
              <a:lnSpc>
                <a:spcPct val="100000"/>
              </a:lnSpc>
              <a:spcBef>
                <a:spcPct val="0"/>
              </a:spcBef>
              <a:spcAft>
                <a:spcPct val="0"/>
              </a:spcAft>
              <a:buClrTx/>
              <a:buFontTx/>
              <a:buNone/>
              <a:defRPr kumimoji="1" lang="ja-JP" altLang="en-US" sz="1400" kern="1200" dirty="0" smtClean="0">
                <a:solidFill>
                  <a:schemeClr val="tx1"/>
                </a:solidFill>
                <a:latin typeface="Arial" charset="0"/>
                <a:ea typeface="ＭＳ Ｐゴシック" charset="-128"/>
                <a:cs typeface="+mn-cs"/>
              </a:defRPr>
            </a:lvl2pPr>
            <a:lvl3pPr algn="l" rtl="0" eaLnBrk="0" fontAlgn="base" hangingPunct="0">
              <a:lnSpc>
                <a:spcPct val="100000"/>
              </a:lnSpc>
              <a:spcBef>
                <a:spcPct val="0"/>
              </a:spcBef>
              <a:spcAft>
                <a:spcPct val="0"/>
              </a:spcAft>
              <a:buClrTx/>
              <a:buFontTx/>
              <a:buNone/>
              <a:defRPr kumimoji="1" lang="ja-JP" altLang="en-US" sz="1400" kern="1200" dirty="0" smtClean="0">
                <a:solidFill>
                  <a:schemeClr val="tx1"/>
                </a:solidFill>
                <a:latin typeface="Arial" charset="0"/>
                <a:ea typeface="ＭＳ Ｐゴシック" charset="-128"/>
                <a:cs typeface="+mn-cs"/>
              </a:defRPr>
            </a:lvl3pPr>
            <a:lvl4pPr algn="l" rtl="0" eaLnBrk="0" fontAlgn="base" hangingPunct="0">
              <a:lnSpc>
                <a:spcPct val="100000"/>
              </a:lnSpc>
              <a:spcBef>
                <a:spcPct val="0"/>
              </a:spcBef>
              <a:spcAft>
                <a:spcPct val="0"/>
              </a:spcAft>
              <a:buClrTx/>
              <a:buFontTx/>
              <a:buNone/>
              <a:defRPr kumimoji="1" lang="ja-JP" altLang="en-US" sz="1400" kern="1200" dirty="0" smtClean="0">
                <a:solidFill>
                  <a:schemeClr val="tx1"/>
                </a:solidFill>
                <a:latin typeface="Arial" charset="0"/>
                <a:ea typeface="ＭＳ Ｐゴシック" charset="-128"/>
                <a:cs typeface="+mn-cs"/>
              </a:defRPr>
            </a:lvl4pPr>
            <a:lvl5pPr algn="l" rtl="0" eaLnBrk="0" fontAlgn="base" hangingPunct="0">
              <a:lnSpc>
                <a:spcPct val="100000"/>
              </a:lnSpc>
              <a:spcBef>
                <a:spcPct val="0"/>
              </a:spcBef>
              <a:spcAft>
                <a:spcPct val="0"/>
              </a:spcAft>
              <a:buClrTx/>
              <a:buFontTx/>
              <a:buNone/>
              <a:defRPr kumimoji="1" lang="ja-JP" altLang="en-US" sz="1400" kern="1200" dirty="0">
                <a:solidFill>
                  <a:schemeClr val="tx1"/>
                </a:solidFill>
                <a:latin typeface="Arial" charset="0"/>
                <a:ea typeface="ＭＳ Ｐゴシック" charset="-128"/>
                <a:cs typeface="+mn-cs"/>
              </a:defRPr>
            </a:lvl5pPr>
          </a:lstStyle>
          <a:p>
            <a:pPr lvl="0"/>
            <a:r>
              <a:rPr kumimoji="1" lang="ja-JP" altLang="en-US" dirty="0"/>
              <a:t>○○○○年○月○日</a:t>
            </a:r>
          </a:p>
        </p:txBody>
      </p:sp>
      <p:sp>
        <p:nvSpPr>
          <p:cNvPr id="50" name="テキスト プレースホルダ 48"/>
          <p:cNvSpPr>
            <a:spLocks noGrp="1"/>
          </p:cNvSpPr>
          <p:nvPr>
            <p:ph type="body" sz="quarter" idx="12" hasCustomPrompt="1"/>
          </p:nvPr>
        </p:nvSpPr>
        <p:spPr>
          <a:xfrm>
            <a:off x="2727129" y="784506"/>
            <a:ext cx="2348400" cy="424888"/>
          </a:xfrm>
          <a:noFill/>
          <a:ln w="9525">
            <a:noFill/>
            <a:miter lim="800000"/>
            <a:headEnd/>
            <a:tailEnd/>
          </a:ln>
        </p:spPr>
        <p:txBody>
          <a:bodyPr wrap="none" lIns="0" tIns="35988" rIns="0" bIns="49511" anchor="t" anchorCtr="0">
            <a:spAutoFit/>
          </a:bodyPr>
          <a:lstStyle>
            <a:lvl1pPr algn="l" rtl="0" eaLnBrk="0" fontAlgn="base" hangingPunct="0">
              <a:lnSpc>
                <a:spcPct val="100000"/>
              </a:lnSpc>
              <a:spcBef>
                <a:spcPct val="0"/>
              </a:spcBef>
              <a:spcAft>
                <a:spcPct val="0"/>
              </a:spcAft>
              <a:buClrTx/>
              <a:buFontTx/>
              <a:buNone/>
              <a:defRPr kumimoji="1" lang="zh-CN" altLang="en-US" sz="2200" b="1" kern="1200" dirty="0" smtClean="0">
                <a:solidFill>
                  <a:schemeClr val="tx1"/>
                </a:solidFill>
                <a:latin typeface="Arial" charset="0"/>
                <a:ea typeface="ＭＳ Ｐゴシック" charset="-128"/>
                <a:cs typeface="+mn-cs"/>
              </a:defRPr>
            </a:lvl1pPr>
          </a:lstStyle>
          <a:p>
            <a:pPr lvl="0"/>
            <a:r>
              <a:rPr kumimoji="1" lang="zh-CN" altLang="en-US" dirty="0"/>
              <a:t>○○株式会社 御中</a:t>
            </a:r>
          </a:p>
        </p:txBody>
      </p:sp>
      <p:sp>
        <p:nvSpPr>
          <p:cNvPr id="41" name="Line 110"/>
          <p:cNvSpPr>
            <a:spLocks noChangeShapeType="1"/>
          </p:cNvSpPr>
          <p:nvPr userDrawn="1"/>
        </p:nvSpPr>
        <p:spPr bwMode="auto">
          <a:xfrm>
            <a:off x="9926638" y="487036"/>
            <a:ext cx="282575" cy="0"/>
          </a:xfrm>
          <a:prstGeom prst="line">
            <a:avLst/>
          </a:prstGeom>
          <a:noFill/>
          <a:ln w="12700">
            <a:solidFill>
              <a:srgbClr val="0F99BC"/>
            </a:solidFill>
            <a:round/>
            <a:headEnd/>
            <a:tailEnd/>
          </a:ln>
          <a:effectLst/>
        </p:spPr>
        <p:txBody>
          <a:bodyPr lIns="0" tIns="0" rIns="0" bIns="0">
            <a:spAutoFit/>
          </a:bodyPr>
          <a:lstStyle/>
          <a:p>
            <a:pPr>
              <a:defRPr/>
            </a:pPr>
            <a:endParaRPr lang="ja-JP" altLang="en-US"/>
          </a:p>
        </p:txBody>
      </p:sp>
      <p:grpSp>
        <p:nvGrpSpPr>
          <p:cNvPr id="44" name="グループ化 43"/>
          <p:cNvGrpSpPr/>
          <p:nvPr userDrawn="1"/>
        </p:nvGrpSpPr>
        <p:grpSpPr>
          <a:xfrm>
            <a:off x="9483725" y="-261938"/>
            <a:ext cx="1587" cy="247650"/>
            <a:chOff x="9483725" y="-510339"/>
            <a:chExt cx="1587" cy="496050"/>
          </a:xfrm>
        </p:grpSpPr>
        <p:sp>
          <p:nvSpPr>
            <p:cNvPr id="45" name="Line 110"/>
            <p:cNvSpPr>
              <a:spLocks noChangeShapeType="1"/>
            </p:cNvSpPr>
            <p:nvPr userDrawn="1"/>
          </p:nvSpPr>
          <p:spPr bwMode="auto">
            <a:xfrm rot="16200000">
              <a:off x="9361112" y="-138489"/>
              <a:ext cx="248400" cy="0"/>
            </a:xfrm>
            <a:prstGeom prst="line">
              <a:avLst/>
            </a:prstGeom>
            <a:noFill/>
            <a:ln w="12700">
              <a:solidFill>
                <a:srgbClr val="E60000"/>
              </a:solidFill>
              <a:round/>
              <a:headEnd/>
              <a:tailEnd/>
            </a:ln>
            <a:effectLst/>
          </p:spPr>
          <p:txBody>
            <a:bodyPr lIns="0" tIns="0" rIns="0" bIns="0">
              <a:spAutoFit/>
            </a:bodyPr>
            <a:lstStyle/>
            <a:p>
              <a:pPr algn="ctr" rtl="0" fontAlgn="base">
                <a:lnSpc>
                  <a:spcPct val="120000"/>
                </a:lnSpc>
                <a:spcBef>
                  <a:spcPct val="50000"/>
                </a:spcBef>
                <a:spcAft>
                  <a:spcPct val="0"/>
                </a:spcAft>
                <a:buClr>
                  <a:schemeClr val="bg2"/>
                </a:buClr>
                <a:buFont typeface="Wingdings" pitchFamily="2" charset="2"/>
                <a:defRPr/>
              </a:pPr>
              <a:endParaRPr kumimoji="1" lang="ja-JP" altLang="en-US" sz="1000" kern="1200">
                <a:solidFill>
                  <a:srgbClr val="000000"/>
                </a:solidFill>
                <a:latin typeface="Arial" charset="0"/>
                <a:ea typeface="ＭＳ Ｐゴシック" charset="-128"/>
                <a:cs typeface="+mn-cs"/>
              </a:endParaRPr>
            </a:p>
          </p:txBody>
        </p:sp>
        <p:sp>
          <p:nvSpPr>
            <p:cNvPr id="47" name="Line 110"/>
            <p:cNvSpPr>
              <a:spLocks noChangeShapeType="1"/>
            </p:cNvSpPr>
            <p:nvPr userDrawn="1"/>
          </p:nvSpPr>
          <p:spPr bwMode="auto">
            <a:xfrm flipV="1">
              <a:off x="9483725" y="-510339"/>
              <a:ext cx="0" cy="248401"/>
            </a:xfrm>
            <a:prstGeom prst="line">
              <a:avLst/>
            </a:prstGeom>
            <a:noFill/>
            <a:ln w="12700">
              <a:solidFill>
                <a:srgbClr val="0F99BC"/>
              </a:solidFill>
              <a:round/>
              <a:headEnd/>
              <a:tailEnd/>
            </a:ln>
            <a:effectLst/>
          </p:spPr>
          <p:txBody>
            <a:bodyPr wrap="square" lIns="0" tIns="0" rIns="0" bIns="0">
              <a:spAutoFit/>
            </a:bodyPr>
            <a:lstStyle/>
            <a:p>
              <a:pPr>
                <a:defRPr/>
              </a:pPr>
              <a:endParaRPr lang="ja-JP" altLang="en-US"/>
            </a:p>
          </p:txBody>
        </p:sp>
      </p:grpSp>
      <p:sp>
        <p:nvSpPr>
          <p:cNvPr id="52" name="Line 110"/>
          <p:cNvSpPr>
            <a:spLocks noChangeShapeType="1"/>
          </p:cNvSpPr>
          <p:nvPr userDrawn="1"/>
        </p:nvSpPr>
        <p:spPr bwMode="auto">
          <a:xfrm>
            <a:off x="9926638" y="1082675"/>
            <a:ext cx="282575" cy="0"/>
          </a:xfrm>
          <a:prstGeom prst="line">
            <a:avLst/>
          </a:prstGeom>
          <a:noFill/>
          <a:ln w="12700">
            <a:solidFill>
              <a:srgbClr val="E60000"/>
            </a:solidFill>
            <a:round/>
            <a:headEnd/>
            <a:tailEnd/>
          </a:ln>
          <a:effectLst/>
        </p:spPr>
        <p:txBody>
          <a:bodyPr lIns="0" tIns="0" rIns="0" bIns="0">
            <a:spAutoFit/>
          </a:bodyPr>
          <a:lstStyle/>
          <a:p>
            <a:pPr>
              <a:defRPr/>
            </a:pPr>
            <a:endParaRPr lang="ja-JP" altLang="en-US"/>
          </a:p>
        </p:txBody>
      </p:sp>
      <p:sp>
        <p:nvSpPr>
          <p:cNvPr id="53" name="Line 95"/>
          <p:cNvSpPr>
            <a:spLocks noChangeShapeType="1"/>
          </p:cNvSpPr>
          <p:nvPr userDrawn="1"/>
        </p:nvSpPr>
        <p:spPr bwMode="auto">
          <a:xfrm>
            <a:off x="-298450" y="1082675"/>
            <a:ext cx="282575" cy="0"/>
          </a:xfrm>
          <a:prstGeom prst="line">
            <a:avLst/>
          </a:prstGeom>
          <a:noFill/>
          <a:ln w="12700">
            <a:solidFill>
              <a:srgbClr val="E60000"/>
            </a:solidFill>
            <a:round/>
            <a:headEnd/>
            <a:tailEnd/>
          </a:ln>
          <a:effectLst/>
        </p:spPr>
        <p:txBody>
          <a:bodyPr lIns="0" tIns="0" rIns="0" bIns="0">
            <a:spAutoFit/>
          </a:bodyPr>
          <a:lstStyle/>
          <a:p>
            <a:pPr>
              <a:defRPr/>
            </a:pPr>
            <a:endParaRPr lang="ja-JP" altLang="en-US"/>
          </a:p>
        </p:txBody>
      </p:sp>
    </p:spTree>
  </p:cSld>
  <p:clrMapOvr>
    <a:masterClrMapping/>
  </p:clrMapOvr>
  <p:extLst>
    <p:ext uri="{DCECCB84-F9BA-43D5-87BE-67443E8EF086}">
      <p15:sldGuideLst xmlns:p15="http://schemas.microsoft.com/office/powerpoint/2012/main">
        <p15:guide id="1" orient="horz" pos="2160" userDrawn="1">
          <p15:clr>
            <a:srgbClr val="FBAE40"/>
          </p15:clr>
        </p15:guide>
        <p15:guide id="2" pos="3120"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titleOnly" preserve="1">
  <p:cSld name="本文スライド">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a:xfrm>
            <a:off x="406400" y="662087"/>
            <a:ext cx="9061450" cy="307777"/>
          </a:xfrm>
          <a:noFill/>
          <a:ln w="9525">
            <a:noFill/>
            <a:miter lim="800000"/>
            <a:headEnd/>
            <a:tailEnd/>
          </a:ln>
        </p:spPr>
        <p:txBody>
          <a:bodyPr vert="horz" wrap="square" lIns="0" tIns="0" rIns="0" bIns="0" numCol="1" anchor="ctr" anchorCtr="0" compatLnSpc="1">
            <a:prstTxWarp prst="textNoShape">
              <a:avLst/>
            </a:prstTxWarp>
            <a:spAutoFit/>
          </a:bodyPr>
          <a:lstStyle>
            <a:lvl1pPr>
              <a:defRPr kumimoji="1" lang="ja-JP" altLang="en-US" sz="2000" b="1" dirty="0">
                <a:solidFill>
                  <a:schemeClr val="tx2"/>
                </a:solidFill>
                <a:latin typeface="+mj-lt"/>
                <a:ea typeface="+mj-ea"/>
                <a:cs typeface="+mj-cs"/>
              </a:defRPr>
            </a:lvl1pPr>
          </a:lstStyle>
          <a:p>
            <a:pPr lvl="0" algn="l" defTabSz="990600" rtl="0" eaLnBrk="0" fontAlgn="base" hangingPunct="0">
              <a:spcBef>
                <a:spcPct val="0"/>
              </a:spcBef>
              <a:spcAft>
                <a:spcPct val="0"/>
              </a:spcAft>
            </a:pPr>
            <a:r>
              <a:rPr lang="ja-JP" altLang="en-US" dirty="0"/>
              <a:t>タイトル</a:t>
            </a:r>
            <a:r>
              <a:rPr lang="en-US" altLang="ja-JP" dirty="0"/>
              <a:t>MSP</a:t>
            </a:r>
            <a:r>
              <a:rPr lang="ja-JP" altLang="en-US" dirty="0"/>
              <a:t>ゴシック</a:t>
            </a:r>
            <a:r>
              <a:rPr lang="en-US" altLang="ja-JP" dirty="0"/>
              <a:t>20pt□□□□</a:t>
            </a:r>
            <a:endParaRPr lang="ja-JP" alt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8" name="テキスト ボックス 37"/>
          <p:cNvSpPr txBox="1"/>
          <p:nvPr userDrawn="1"/>
        </p:nvSpPr>
        <p:spPr>
          <a:xfrm>
            <a:off x="9083675" y="6477000"/>
            <a:ext cx="406400" cy="260350"/>
          </a:xfrm>
          <a:prstGeom prst="rect">
            <a:avLst/>
          </a:prstGeom>
          <a:noFill/>
        </p:spPr>
        <p:txBody>
          <a:bodyPr wrap="none"/>
          <a:lstStyle/>
          <a:p>
            <a:pPr algn="r">
              <a:defRPr/>
            </a:pPr>
            <a:fld id="{54FC02CB-9E9B-446E-AF88-F271348760CE}" type="slidenum">
              <a:rPr lang="ja-JP" altLang="en-US">
                <a:latin typeface="Arial" panose="020B0604020202020204" pitchFamily="34" charset="0"/>
                <a:ea typeface="ＭＳ Ｐゴシック" panose="020B0600070205080204" pitchFamily="50" charset="-128"/>
              </a:rPr>
              <a:pPr algn="r">
                <a:defRPr/>
              </a:pPr>
              <a:t>‹#›</a:t>
            </a:fld>
            <a:endParaRPr lang="ja-JP" altLang="en-US" dirty="0">
              <a:latin typeface="Arial" panose="020B0604020202020204" pitchFamily="34" charset="0"/>
              <a:ea typeface="ＭＳ Ｐゴシック" panose="020B0600070205080204" pitchFamily="50" charset="-128"/>
            </a:endParaRPr>
          </a:p>
        </p:txBody>
      </p:sp>
      <p:sp>
        <p:nvSpPr>
          <p:cNvPr id="39" name="テキスト ボックス 38"/>
          <p:cNvSpPr txBox="1"/>
          <p:nvPr userDrawn="1"/>
        </p:nvSpPr>
        <p:spPr>
          <a:xfrm>
            <a:off x="9297988" y="6477000"/>
            <a:ext cx="347662" cy="258763"/>
          </a:xfrm>
          <a:prstGeom prst="rect">
            <a:avLst/>
          </a:prstGeom>
          <a:noFill/>
        </p:spPr>
        <p:txBody>
          <a:bodyPr wrap="none"/>
          <a:lstStyle/>
          <a:p>
            <a:pPr algn="l">
              <a:defRPr/>
            </a:pPr>
            <a:r>
              <a:rPr lang="en-US" altLang="ja-JP" dirty="0">
                <a:solidFill>
                  <a:schemeClr val="bg1"/>
                </a:solidFill>
                <a:latin typeface="Arial" panose="020B0604020202020204" pitchFamily="34" charset="0"/>
                <a:ea typeface="ＭＳ Ｐゴシック" panose="020B0600070205080204" pitchFamily="50" charset="-128"/>
              </a:rPr>
              <a:t>/</a:t>
            </a:r>
            <a:r>
              <a:rPr lang="ja-JP" altLang="en-US" dirty="0">
                <a:solidFill>
                  <a:schemeClr val="bg1"/>
                </a:solidFill>
                <a:latin typeface="Arial" panose="020B0604020202020204" pitchFamily="34" charset="0"/>
                <a:ea typeface="ＭＳ Ｐゴシック" panose="020B0600070205080204" pitchFamily="50" charset="-128"/>
              </a:rPr>
              <a:t>●</a:t>
            </a:r>
          </a:p>
        </p:txBody>
      </p:sp>
      <p:sp>
        <p:nvSpPr>
          <p:cNvPr id="1029" name="Rectangle 35"/>
          <p:cNvSpPr>
            <a:spLocks noGrp="1" noChangeArrowheads="1"/>
          </p:cNvSpPr>
          <p:nvPr userDrawn="1">
            <p:ph type="title"/>
          </p:nvPr>
        </p:nvSpPr>
        <p:spPr bwMode="auto">
          <a:xfrm>
            <a:off x="406400" y="662087"/>
            <a:ext cx="9061450" cy="307777"/>
          </a:xfrm>
          <a:prstGeom prst="rect">
            <a:avLst/>
          </a:prstGeom>
          <a:noFill/>
          <a:ln w="9525">
            <a:noFill/>
            <a:miter lim="800000"/>
            <a:headEnd/>
            <a:tailEnd/>
          </a:ln>
        </p:spPr>
        <p:txBody>
          <a:bodyPr vert="horz" wrap="square" lIns="0" tIns="0" rIns="0" bIns="0" numCol="1" anchor="ctr" anchorCtr="0" compatLnSpc="1">
            <a:prstTxWarp prst="textNoShape">
              <a:avLst/>
            </a:prstTxWarp>
            <a:spAutoFit/>
          </a:bodyPr>
          <a:lstStyle/>
          <a:p>
            <a:pPr lvl="0"/>
            <a:r>
              <a:rPr lang="ja-JP" altLang="en-US" dirty="0"/>
              <a:t>マスタータイトルの書式設定</a:t>
            </a:r>
          </a:p>
        </p:txBody>
      </p:sp>
      <p:sp>
        <p:nvSpPr>
          <p:cNvPr id="1030" name="Rectangle 37"/>
          <p:cNvSpPr>
            <a:spLocks noGrp="1" noChangeArrowheads="1"/>
          </p:cNvSpPr>
          <p:nvPr userDrawn="1">
            <p:ph type="body" idx="1"/>
          </p:nvPr>
        </p:nvSpPr>
        <p:spPr bwMode="auto">
          <a:xfrm>
            <a:off x="419100" y="1285875"/>
            <a:ext cx="9064625" cy="5165725"/>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ja-JP" altLang="en-US"/>
              <a:t>第 </a:t>
            </a:r>
            <a:r>
              <a:rPr lang="en-US" altLang="ja-JP"/>
              <a:t>1 </a:t>
            </a:r>
            <a:r>
              <a:rPr lang="ja-JP" altLang="en-US"/>
              <a:t>レベル</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p:txBody>
      </p:sp>
      <p:sp>
        <p:nvSpPr>
          <p:cNvPr id="240676" name="Line 36"/>
          <p:cNvSpPr>
            <a:spLocks noChangeShapeType="1"/>
          </p:cNvSpPr>
          <p:nvPr userDrawn="1"/>
        </p:nvSpPr>
        <p:spPr bwMode="auto">
          <a:xfrm flipV="1">
            <a:off x="374650" y="549275"/>
            <a:ext cx="9156654" cy="0"/>
          </a:xfrm>
          <a:prstGeom prst="line">
            <a:avLst/>
          </a:prstGeom>
          <a:noFill/>
          <a:ln w="25400">
            <a:solidFill>
              <a:srgbClr val="E60000"/>
            </a:solidFill>
            <a:round/>
            <a:headEnd/>
            <a:tailEnd/>
          </a:ln>
          <a:effectLst/>
        </p:spPr>
        <p:txBody>
          <a:bodyPr>
            <a:spAutoFit/>
          </a:bodyPr>
          <a:lstStyle/>
          <a:p>
            <a:pPr>
              <a:defRPr/>
            </a:pPr>
            <a:endParaRPr lang="ja-JP" altLang="en-US">
              <a:latin typeface="Arial" panose="020B0604020202020204" pitchFamily="34" charset="0"/>
              <a:ea typeface="ＭＳ Ｐゴシック" panose="020B0600070205080204" pitchFamily="50" charset="-128"/>
            </a:endParaRPr>
          </a:p>
        </p:txBody>
      </p:sp>
      <p:sp>
        <p:nvSpPr>
          <p:cNvPr id="240681" name="Line 41"/>
          <p:cNvSpPr>
            <a:spLocks noChangeShapeType="1"/>
          </p:cNvSpPr>
          <p:nvPr userDrawn="1"/>
        </p:nvSpPr>
        <p:spPr bwMode="auto">
          <a:xfrm flipV="1">
            <a:off x="374650" y="1082675"/>
            <a:ext cx="9161463" cy="0"/>
          </a:xfrm>
          <a:prstGeom prst="line">
            <a:avLst/>
          </a:prstGeom>
          <a:noFill/>
          <a:ln w="15875">
            <a:solidFill>
              <a:srgbClr val="808080"/>
            </a:solidFill>
            <a:round/>
            <a:headEnd/>
            <a:tailEnd/>
          </a:ln>
          <a:effectLst/>
        </p:spPr>
        <p:txBody>
          <a:bodyPr>
            <a:spAutoFit/>
          </a:bodyPr>
          <a:lstStyle/>
          <a:p>
            <a:pPr>
              <a:defRPr/>
            </a:pPr>
            <a:endParaRPr lang="ja-JP" altLang="en-US">
              <a:latin typeface="Arial" panose="020B0604020202020204" pitchFamily="34" charset="0"/>
              <a:ea typeface="ＭＳ Ｐゴシック" panose="020B0600070205080204" pitchFamily="50" charset="-128"/>
            </a:endParaRPr>
          </a:p>
        </p:txBody>
      </p:sp>
      <p:sp>
        <p:nvSpPr>
          <p:cNvPr id="240729" name="Line 89"/>
          <p:cNvSpPr>
            <a:spLocks noChangeShapeType="1"/>
          </p:cNvSpPr>
          <p:nvPr userDrawn="1"/>
        </p:nvSpPr>
        <p:spPr bwMode="auto">
          <a:xfrm>
            <a:off x="2574925" y="6877050"/>
            <a:ext cx="0" cy="247650"/>
          </a:xfrm>
          <a:prstGeom prst="line">
            <a:avLst/>
          </a:prstGeom>
          <a:noFill/>
          <a:ln w="12700">
            <a:solidFill>
              <a:srgbClr val="E60000"/>
            </a:solidFill>
            <a:round/>
            <a:headEnd/>
            <a:tailEnd/>
          </a:ln>
          <a:effectLst/>
        </p:spPr>
        <p:txBody>
          <a:bodyPr lIns="0" tIns="0" rIns="0" bIns="0">
            <a:spAutoFit/>
          </a:bodyPr>
          <a:lstStyle/>
          <a:p>
            <a:pPr>
              <a:defRPr/>
            </a:pPr>
            <a:endParaRPr lang="ja-JP" altLang="en-US">
              <a:latin typeface="Arial" panose="020B0604020202020204" pitchFamily="34" charset="0"/>
              <a:ea typeface="ＭＳ Ｐゴシック" panose="020B0600070205080204" pitchFamily="50" charset="-128"/>
            </a:endParaRPr>
          </a:p>
        </p:txBody>
      </p:sp>
      <p:sp>
        <p:nvSpPr>
          <p:cNvPr id="240730" name="Line 90"/>
          <p:cNvSpPr>
            <a:spLocks noChangeShapeType="1"/>
          </p:cNvSpPr>
          <p:nvPr userDrawn="1"/>
        </p:nvSpPr>
        <p:spPr bwMode="auto">
          <a:xfrm>
            <a:off x="2717800" y="6877050"/>
            <a:ext cx="0" cy="247650"/>
          </a:xfrm>
          <a:prstGeom prst="line">
            <a:avLst/>
          </a:prstGeom>
          <a:noFill/>
          <a:ln w="12700">
            <a:solidFill>
              <a:srgbClr val="E60000"/>
            </a:solidFill>
            <a:round/>
            <a:headEnd/>
            <a:tailEnd/>
          </a:ln>
          <a:effectLst/>
        </p:spPr>
        <p:txBody>
          <a:bodyPr lIns="0" tIns="0" rIns="0" bIns="0">
            <a:spAutoFit/>
          </a:bodyPr>
          <a:lstStyle/>
          <a:p>
            <a:pPr>
              <a:defRPr/>
            </a:pPr>
            <a:endParaRPr lang="ja-JP" altLang="en-US">
              <a:latin typeface="Arial" panose="020B0604020202020204" pitchFamily="34" charset="0"/>
              <a:ea typeface="ＭＳ Ｐゴシック" panose="020B0600070205080204" pitchFamily="50" charset="-128"/>
            </a:endParaRPr>
          </a:p>
        </p:txBody>
      </p:sp>
      <p:sp>
        <p:nvSpPr>
          <p:cNvPr id="240731" name="Line 91"/>
          <p:cNvSpPr>
            <a:spLocks noChangeShapeType="1"/>
          </p:cNvSpPr>
          <p:nvPr userDrawn="1"/>
        </p:nvSpPr>
        <p:spPr bwMode="auto">
          <a:xfrm>
            <a:off x="4879975" y="6877050"/>
            <a:ext cx="0" cy="247650"/>
          </a:xfrm>
          <a:prstGeom prst="line">
            <a:avLst/>
          </a:prstGeom>
          <a:noFill/>
          <a:ln w="12700">
            <a:solidFill>
              <a:srgbClr val="E60000"/>
            </a:solidFill>
            <a:round/>
            <a:headEnd/>
            <a:tailEnd/>
          </a:ln>
          <a:effectLst/>
        </p:spPr>
        <p:txBody>
          <a:bodyPr lIns="0" tIns="0" rIns="0" bIns="0">
            <a:spAutoFit/>
          </a:bodyPr>
          <a:lstStyle/>
          <a:p>
            <a:pPr>
              <a:defRPr/>
            </a:pPr>
            <a:endParaRPr lang="ja-JP" altLang="en-US">
              <a:latin typeface="Arial" panose="020B0604020202020204" pitchFamily="34" charset="0"/>
              <a:ea typeface="ＭＳ Ｐゴシック" panose="020B0600070205080204" pitchFamily="50" charset="-128"/>
            </a:endParaRPr>
          </a:p>
        </p:txBody>
      </p:sp>
      <p:sp>
        <p:nvSpPr>
          <p:cNvPr id="240732" name="Line 92"/>
          <p:cNvSpPr>
            <a:spLocks noChangeShapeType="1"/>
          </p:cNvSpPr>
          <p:nvPr userDrawn="1"/>
        </p:nvSpPr>
        <p:spPr bwMode="auto">
          <a:xfrm>
            <a:off x="5022850" y="6877050"/>
            <a:ext cx="0" cy="247650"/>
          </a:xfrm>
          <a:prstGeom prst="line">
            <a:avLst/>
          </a:prstGeom>
          <a:noFill/>
          <a:ln w="12700">
            <a:solidFill>
              <a:srgbClr val="E60000"/>
            </a:solidFill>
            <a:round/>
            <a:headEnd/>
            <a:tailEnd/>
          </a:ln>
          <a:effectLst/>
        </p:spPr>
        <p:txBody>
          <a:bodyPr lIns="0" tIns="0" rIns="0" bIns="0">
            <a:spAutoFit/>
          </a:bodyPr>
          <a:lstStyle/>
          <a:p>
            <a:pPr>
              <a:defRPr/>
            </a:pPr>
            <a:endParaRPr lang="ja-JP" altLang="en-US">
              <a:latin typeface="Arial" panose="020B0604020202020204" pitchFamily="34" charset="0"/>
              <a:ea typeface="ＭＳ Ｐゴシック" panose="020B0600070205080204" pitchFamily="50" charset="-128"/>
            </a:endParaRPr>
          </a:p>
        </p:txBody>
      </p:sp>
      <p:sp>
        <p:nvSpPr>
          <p:cNvPr id="240733" name="Line 93"/>
          <p:cNvSpPr>
            <a:spLocks noChangeShapeType="1"/>
          </p:cNvSpPr>
          <p:nvPr userDrawn="1"/>
        </p:nvSpPr>
        <p:spPr bwMode="auto">
          <a:xfrm>
            <a:off x="7181850" y="6877050"/>
            <a:ext cx="0" cy="247650"/>
          </a:xfrm>
          <a:prstGeom prst="line">
            <a:avLst/>
          </a:prstGeom>
          <a:noFill/>
          <a:ln w="12700">
            <a:solidFill>
              <a:srgbClr val="E60000"/>
            </a:solidFill>
            <a:round/>
            <a:headEnd/>
            <a:tailEnd/>
          </a:ln>
          <a:effectLst/>
        </p:spPr>
        <p:txBody>
          <a:bodyPr lIns="0" tIns="0" rIns="0" bIns="0">
            <a:spAutoFit/>
          </a:bodyPr>
          <a:lstStyle/>
          <a:p>
            <a:pPr>
              <a:defRPr/>
            </a:pPr>
            <a:endParaRPr lang="ja-JP" altLang="en-US">
              <a:latin typeface="Arial" panose="020B0604020202020204" pitchFamily="34" charset="0"/>
              <a:ea typeface="ＭＳ Ｐゴシック" panose="020B0600070205080204" pitchFamily="50" charset="-128"/>
            </a:endParaRPr>
          </a:p>
        </p:txBody>
      </p:sp>
      <p:sp>
        <p:nvSpPr>
          <p:cNvPr id="240734" name="Line 94"/>
          <p:cNvSpPr>
            <a:spLocks noChangeShapeType="1"/>
          </p:cNvSpPr>
          <p:nvPr userDrawn="1"/>
        </p:nvSpPr>
        <p:spPr bwMode="auto">
          <a:xfrm>
            <a:off x="7327900" y="6877050"/>
            <a:ext cx="0" cy="247650"/>
          </a:xfrm>
          <a:prstGeom prst="line">
            <a:avLst/>
          </a:prstGeom>
          <a:noFill/>
          <a:ln w="12700">
            <a:solidFill>
              <a:srgbClr val="E60000"/>
            </a:solidFill>
            <a:round/>
            <a:headEnd/>
            <a:tailEnd/>
          </a:ln>
          <a:effectLst/>
        </p:spPr>
        <p:txBody>
          <a:bodyPr lIns="0" tIns="0" rIns="0" bIns="0">
            <a:spAutoFit/>
          </a:bodyPr>
          <a:lstStyle/>
          <a:p>
            <a:pPr>
              <a:defRPr/>
            </a:pPr>
            <a:endParaRPr lang="ja-JP" altLang="en-US">
              <a:latin typeface="Arial" panose="020B0604020202020204" pitchFamily="34" charset="0"/>
              <a:ea typeface="ＭＳ Ｐゴシック" panose="020B0600070205080204" pitchFamily="50" charset="-128"/>
            </a:endParaRPr>
          </a:p>
        </p:txBody>
      </p:sp>
      <p:sp>
        <p:nvSpPr>
          <p:cNvPr id="240735" name="Line 95"/>
          <p:cNvSpPr>
            <a:spLocks noChangeShapeType="1"/>
          </p:cNvSpPr>
          <p:nvPr userDrawn="1"/>
        </p:nvSpPr>
        <p:spPr bwMode="auto">
          <a:xfrm>
            <a:off x="-298450" y="546100"/>
            <a:ext cx="282575" cy="0"/>
          </a:xfrm>
          <a:prstGeom prst="line">
            <a:avLst/>
          </a:prstGeom>
          <a:noFill/>
          <a:ln w="12700">
            <a:solidFill>
              <a:srgbClr val="E60000"/>
            </a:solidFill>
            <a:round/>
            <a:headEnd/>
            <a:tailEnd/>
          </a:ln>
          <a:effectLst/>
        </p:spPr>
        <p:txBody>
          <a:bodyPr lIns="0" tIns="0" rIns="0" bIns="0">
            <a:spAutoFit/>
          </a:bodyPr>
          <a:lstStyle/>
          <a:p>
            <a:pPr>
              <a:defRPr/>
            </a:pPr>
            <a:endParaRPr lang="ja-JP" altLang="en-US">
              <a:latin typeface="Arial" panose="020B0604020202020204" pitchFamily="34" charset="0"/>
              <a:ea typeface="ＭＳ Ｐゴシック" panose="020B0600070205080204" pitchFamily="50" charset="-128"/>
            </a:endParaRPr>
          </a:p>
        </p:txBody>
      </p:sp>
      <p:sp>
        <p:nvSpPr>
          <p:cNvPr id="240736" name="Line 96"/>
          <p:cNvSpPr>
            <a:spLocks noChangeShapeType="1"/>
          </p:cNvSpPr>
          <p:nvPr userDrawn="1"/>
        </p:nvSpPr>
        <p:spPr bwMode="auto">
          <a:xfrm>
            <a:off x="-298450" y="1341438"/>
            <a:ext cx="282575" cy="0"/>
          </a:xfrm>
          <a:prstGeom prst="line">
            <a:avLst/>
          </a:prstGeom>
          <a:noFill/>
          <a:ln w="12700">
            <a:solidFill>
              <a:srgbClr val="E60000"/>
            </a:solidFill>
            <a:round/>
            <a:headEnd/>
            <a:tailEnd/>
          </a:ln>
          <a:effectLst/>
        </p:spPr>
        <p:txBody>
          <a:bodyPr lIns="0" tIns="0" rIns="0" bIns="0">
            <a:spAutoFit/>
          </a:bodyPr>
          <a:lstStyle/>
          <a:p>
            <a:pPr>
              <a:defRPr/>
            </a:pPr>
            <a:endParaRPr lang="ja-JP" altLang="en-US">
              <a:latin typeface="Arial" panose="020B0604020202020204" pitchFamily="34" charset="0"/>
              <a:ea typeface="ＭＳ Ｐゴシック" panose="020B0600070205080204" pitchFamily="50" charset="-128"/>
            </a:endParaRPr>
          </a:p>
        </p:txBody>
      </p:sp>
      <p:sp>
        <p:nvSpPr>
          <p:cNvPr id="240737" name="Line 97"/>
          <p:cNvSpPr>
            <a:spLocks noChangeShapeType="1"/>
          </p:cNvSpPr>
          <p:nvPr userDrawn="1"/>
        </p:nvSpPr>
        <p:spPr bwMode="auto">
          <a:xfrm>
            <a:off x="-298450" y="1689100"/>
            <a:ext cx="282575" cy="0"/>
          </a:xfrm>
          <a:prstGeom prst="line">
            <a:avLst/>
          </a:prstGeom>
          <a:noFill/>
          <a:ln w="12700">
            <a:solidFill>
              <a:srgbClr val="E60000"/>
            </a:solidFill>
            <a:round/>
            <a:headEnd/>
            <a:tailEnd/>
          </a:ln>
          <a:effectLst/>
        </p:spPr>
        <p:txBody>
          <a:bodyPr lIns="0" tIns="0" rIns="0" bIns="0">
            <a:spAutoFit/>
          </a:bodyPr>
          <a:lstStyle/>
          <a:p>
            <a:pPr>
              <a:defRPr/>
            </a:pPr>
            <a:endParaRPr lang="ja-JP" altLang="en-US">
              <a:latin typeface="Arial" panose="020B0604020202020204" pitchFamily="34" charset="0"/>
              <a:ea typeface="ＭＳ Ｐゴシック" panose="020B0600070205080204" pitchFamily="50" charset="-128"/>
            </a:endParaRPr>
          </a:p>
        </p:txBody>
      </p:sp>
      <p:sp>
        <p:nvSpPr>
          <p:cNvPr id="240738" name="Line 98"/>
          <p:cNvSpPr>
            <a:spLocks noChangeShapeType="1"/>
          </p:cNvSpPr>
          <p:nvPr userDrawn="1"/>
        </p:nvSpPr>
        <p:spPr bwMode="auto">
          <a:xfrm>
            <a:off x="-298450" y="3787775"/>
            <a:ext cx="282575" cy="0"/>
          </a:xfrm>
          <a:prstGeom prst="line">
            <a:avLst/>
          </a:prstGeom>
          <a:noFill/>
          <a:ln w="12700">
            <a:solidFill>
              <a:srgbClr val="E60000"/>
            </a:solidFill>
            <a:round/>
            <a:headEnd/>
            <a:tailEnd/>
          </a:ln>
          <a:effectLst/>
        </p:spPr>
        <p:txBody>
          <a:bodyPr lIns="0" tIns="0" rIns="0" bIns="0">
            <a:spAutoFit/>
          </a:bodyPr>
          <a:lstStyle/>
          <a:p>
            <a:pPr>
              <a:defRPr/>
            </a:pPr>
            <a:endParaRPr lang="ja-JP" altLang="en-US">
              <a:latin typeface="Arial" panose="020B0604020202020204" pitchFamily="34" charset="0"/>
              <a:ea typeface="ＭＳ Ｐゴシック" panose="020B0600070205080204" pitchFamily="50" charset="-128"/>
            </a:endParaRPr>
          </a:p>
        </p:txBody>
      </p:sp>
      <p:sp>
        <p:nvSpPr>
          <p:cNvPr id="240739" name="Line 99"/>
          <p:cNvSpPr>
            <a:spLocks noChangeShapeType="1"/>
          </p:cNvSpPr>
          <p:nvPr userDrawn="1"/>
        </p:nvSpPr>
        <p:spPr bwMode="auto">
          <a:xfrm>
            <a:off x="-298450" y="4132263"/>
            <a:ext cx="282575" cy="0"/>
          </a:xfrm>
          <a:prstGeom prst="line">
            <a:avLst/>
          </a:prstGeom>
          <a:noFill/>
          <a:ln w="12700">
            <a:solidFill>
              <a:srgbClr val="E60000"/>
            </a:solidFill>
            <a:round/>
            <a:headEnd/>
            <a:tailEnd/>
          </a:ln>
          <a:effectLst/>
        </p:spPr>
        <p:txBody>
          <a:bodyPr lIns="0" tIns="0" rIns="0" bIns="0">
            <a:spAutoFit/>
          </a:bodyPr>
          <a:lstStyle/>
          <a:p>
            <a:pPr>
              <a:defRPr/>
            </a:pPr>
            <a:endParaRPr lang="ja-JP" altLang="en-US">
              <a:latin typeface="Arial" panose="020B0604020202020204" pitchFamily="34" charset="0"/>
              <a:ea typeface="ＭＳ Ｐゴシック" panose="020B0600070205080204" pitchFamily="50" charset="-128"/>
            </a:endParaRPr>
          </a:p>
        </p:txBody>
      </p:sp>
      <p:sp>
        <p:nvSpPr>
          <p:cNvPr id="240740" name="Line 100"/>
          <p:cNvSpPr>
            <a:spLocks noChangeShapeType="1"/>
          </p:cNvSpPr>
          <p:nvPr userDrawn="1"/>
        </p:nvSpPr>
        <p:spPr bwMode="auto">
          <a:xfrm>
            <a:off x="-298450" y="6235700"/>
            <a:ext cx="282575" cy="0"/>
          </a:xfrm>
          <a:prstGeom prst="line">
            <a:avLst/>
          </a:prstGeom>
          <a:noFill/>
          <a:ln w="12700">
            <a:solidFill>
              <a:srgbClr val="E60000"/>
            </a:solidFill>
            <a:round/>
            <a:headEnd/>
            <a:tailEnd/>
          </a:ln>
          <a:effectLst/>
        </p:spPr>
        <p:txBody>
          <a:bodyPr lIns="0" tIns="0" rIns="0" bIns="0">
            <a:spAutoFit/>
          </a:bodyPr>
          <a:lstStyle/>
          <a:p>
            <a:pPr>
              <a:defRPr/>
            </a:pPr>
            <a:endParaRPr lang="ja-JP" altLang="en-US">
              <a:latin typeface="Arial" panose="020B0604020202020204" pitchFamily="34" charset="0"/>
              <a:ea typeface="ＭＳ Ｐゴシック" panose="020B0600070205080204" pitchFamily="50" charset="-128"/>
            </a:endParaRPr>
          </a:p>
        </p:txBody>
      </p:sp>
      <p:sp>
        <p:nvSpPr>
          <p:cNvPr id="240741" name="Line 101"/>
          <p:cNvSpPr>
            <a:spLocks noChangeShapeType="1"/>
          </p:cNvSpPr>
          <p:nvPr userDrawn="1"/>
        </p:nvSpPr>
        <p:spPr bwMode="auto">
          <a:xfrm>
            <a:off x="-298450" y="6416675"/>
            <a:ext cx="282575" cy="0"/>
          </a:xfrm>
          <a:prstGeom prst="line">
            <a:avLst/>
          </a:prstGeom>
          <a:noFill/>
          <a:ln w="12700">
            <a:solidFill>
              <a:srgbClr val="E60000"/>
            </a:solidFill>
            <a:round/>
            <a:headEnd/>
            <a:tailEnd/>
          </a:ln>
          <a:effectLst/>
        </p:spPr>
        <p:txBody>
          <a:bodyPr lIns="0" tIns="0" rIns="0" bIns="0">
            <a:spAutoFit/>
          </a:bodyPr>
          <a:lstStyle/>
          <a:p>
            <a:pPr>
              <a:defRPr/>
            </a:pPr>
            <a:endParaRPr lang="ja-JP" altLang="en-US">
              <a:latin typeface="Arial" panose="020B0604020202020204" pitchFamily="34" charset="0"/>
              <a:ea typeface="ＭＳ Ｐゴシック" panose="020B0600070205080204" pitchFamily="50" charset="-128"/>
            </a:endParaRPr>
          </a:p>
        </p:txBody>
      </p:sp>
      <p:sp>
        <p:nvSpPr>
          <p:cNvPr id="240742" name="Line 102"/>
          <p:cNvSpPr>
            <a:spLocks noChangeShapeType="1"/>
          </p:cNvSpPr>
          <p:nvPr userDrawn="1"/>
        </p:nvSpPr>
        <p:spPr bwMode="auto">
          <a:xfrm>
            <a:off x="412750" y="-261938"/>
            <a:ext cx="0" cy="247650"/>
          </a:xfrm>
          <a:prstGeom prst="line">
            <a:avLst/>
          </a:prstGeom>
          <a:noFill/>
          <a:ln w="12700">
            <a:solidFill>
              <a:srgbClr val="E60000"/>
            </a:solidFill>
            <a:round/>
            <a:headEnd/>
            <a:tailEnd/>
          </a:ln>
          <a:effectLst/>
        </p:spPr>
        <p:txBody>
          <a:bodyPr lIns="0" tIns="0" rIns="0" bIns="0">
            <a:spAutoFit/>
          </a:bodyPr>
          <a:lstStyle/>
          <a:p>
            <a:pPr>
              <a:defRPr/>
            </a:pPr>
            <a:endParaRPr lang="ja-JP" altLang="en-US">
              <a:latin typeface="Arial" panose="020B0604020202020204" pitchFamily="34" charset="0"/>
              <a:ea typeface="ＭＳ Ｐゴシック" panose="020B0600070205080204" pitchFamily="50" charset="-128"/>
            </a:endParaRPr>
          </a:p>
        </p:txBody>
      </p:sp>
      <p:sp>
        <p:nvSpPr>
          <p:cNvPr id="240743" name="Line 103"/>
          <p:cNvSpPr>
            <a:spLocks noChangeShapeType="1"/>
          </p:cNvSpPr>
          <p:nvPr userDrawn="1"/>
        </p:nvSpPr>
        <p:spPr bwMode="auto">
          <a:xfrm>
            <a:off x="2574925" y="-261938"/>
            <a:ext cx="0" cy="247650"/>
          </a:xfrm>
          <a:prstGeom prst="line">
            <a:avLst/>
          </a:prstGeom>
          <a:noFill/>
          <a:ln w="12700">
            <a:solidFill>
              <a:srgbClr val="E60000"/>
            </a:solidFill>
            <a:round/>
            <a:headEnd/>
            <a:tailEnd/>
          </a:ln>
          <a:effectLst/>
        </p:spPr>
        <p:txBody>
          <a:bodyPr lIns="0" tIns="0" rIns="0" bIns="0">
            <a:spAutoFit/>
          </a:bodyPr>
          <a:lstStyle/>
          <a:p>
            <a:pPr>
              <a:defRPr/>
            </a:pPr>
            <a:endParaRPr lang="ja-JP" altLang="en-US">
              <a:latin typeface="Arial" panose="020B0604020202020204" pitchFamily="34" charset="0"/>
              <a:ea typeface="ＭＳ Ｐゴシック" panose="020B0600070205080204" pitchFamily="50" charset="-128"/>
            </a:endParaRPr>
          </a:p>
        </p:txBody>
      </p:sp>
      <p:sp>
        <p:nvSpPr>
          <p:cNvPr id="240744" name="Line 104"/>
          <p:cNvSpPr>
            <a:spLocks noChangeShapeType="1"/>
          </p:cNvSpPr>
          <p:nvPr userDrawn="1"/>
        </p:nvSpPr>
        <p:spPr bwMode="auto">
          <a:xfrm>
            <a:off x="2717800" y="-261938"/>
            <a:ext cx="0" cy="247650"/>
          </a:xfrm>
          <a:prstGeom prst="line">
            <a:avLst/>
          </a:prstGeom>
          <a:noFill/>
          <a:ln w="12700">
            <a:solidFill>
              <a:srgbClr val="E60000"/>
            </a:solidFill>
            <a:round/>
            <a:headEnd/>
            <a:tailEnd/>
          </a:ln>
          <a:effectLst/>
        </p:spPr>
        <p:txBody>
          <a:bodyPr lIns="0" tIns="0" rIns="0" bIns="0">
            <a:spAutoFit/>
          </a:bodyPr>
          <a:lstStyle/>
          <a:p>
            <a:pPr>
              <a:defRPr/>
            </a:pPr>
            <a:endParaRPr lang="ja-JP" altLang="en-US">
              <a:latin typeface="Arial" panose="020B0604020202020204" pitchFamily="34" charset="0"/>
              <a:ea typeface="ＭＳ Ｐゴシック" panose="020B0600070205080204" pitchFamily="50" charset="-128"/>
            </a:endParaRPr>
          </a:p>
        </p:txBody>
      </p:sp>
      <p:sp>
        <p:nvSpPr>
          <p:cNvPr id="240745" name="Line 105"/>
          <p:cNvSpPr>
            <a:spLocks noChangeShapeType="1"/>
          </p:cNvSpPr>
          <p:nvPr userDrawn="1"/>
        </p:nvSpPr>
        <p:spPr bwMode="auto">
          <a:xfrm>
            <a:off x="4879975" y="-261938"/>
            <a:ext cx="0" cy="247650"/>
          </a:xfrm>
          <a:prstGeom prst="line">
            <a:avLst/>
          </a:prstGeom>
          <a:noFill/>
          <a:ln w="12700">
            <a:solidFill>
              <a:srgbClr val="E60000"/>
            </a:solidFill>
            <a:round/>
            <a:headEnd/>
            <a:tailEnd/>
          </a:ln>
          <a:effectLst/>
        </p:spPr>
        <p:txBody>
          <a:bodyPr lIns="0" tIns="0" rIns="0" bIns="0">
            <a:spAutoFit/>
          </a:bodyPr>
          <a:lstStyle/>
          <a:p>
            <a:pPr>
              <a:defRPr/>
            </a:pPr>
            <a:endParaRPr lang="ja-JP" altLang="en-US">
              <a:latin typeface="Arial" panose="020B0604020202020204" pitchFamily="34" charset="0"/>
              <a:ea typeface="ＭＳ Ｐゴシック" panose="020B0600070205080204" pitchFamily="50" charset="-128"/>
            </a:endParaRPr>
          </a:p>
        </p:txBody>
      </p:sp>
      <p:sp>
        <p:nvSpPr>
          <p:cNvPr id="240746" name="Line 106"/>
          <p:cNvSpPr>
            <a:spLocks noChangeShapeType="1"/>
          </p:cNvSpPr>
          <p:nvPr userDrawn="1"/>
        </p:nvSpPr>
        <p:spPr bwMode="auto">
          <a:xfrm>
            <a:off x="5022850" y="-261938"/>
            <a:ext cx="0" cy="247650"/>
          </a:xfrm>
          <a:prstGeom prst="line">
            <a:avLst/>
          </a:prstGeom>
          <a:noFill/>
          <a:ln w="12700">
            <a:solidFill>
              <a:srgbClr val="E60000"/>
            </a:solidFill>
            <a:round/>
            <a:headEnd/>
            <a:tailEnd/>
          </a:ln>
          <a:effectLst/>
        </p:spPr>
        <p:txBody>
          <a:bodyPr lIns="0" tIns="0" rIns="0" bIns="0">
            <a:spAutoFit/>
          </a:bodyPr>
          <a:lstStyle/>
          <a:p>
            <a:pPr>
              <a:defRPr/>
            </a:pPr>
            <a:endParaRPr lang="ja-JP" altLang="en-US">
              <a:latin typeface="Arial" panose="020B0604020202020204" pitchFamily="34" charset="0"/>
              <a:ea typeface="ＭＳ Ｐゴシック" panose="020B0600070205080204" pitchFamily="50" charset="-128"/>
            </a:endParaRPr>
          </a:p>
        </p:txBody>
      </p:sp>
      <p:sp>
        <p:nvSpPr>
          <p:cNvPr id="240747" name="Line 107"/>
          <p:cNvSpPr>
            <a:spLocks noChangeShapeType="1"/>
          </p:cNvSpPr>
          <p:nvPr userDrawn="1"/>
        </p:nvSpPr>
        <p:spPr bwMode="auto">
          <a:xfrm>
            <a:off x="7181850" y="-261938"/>
            <a:ext cx="0" cy="247650"/>
          </a:xfrm>
          <a:prstGeom prst="line">
            <a:avLst/>
          </a:prstGeom>
          <a:noFill/>
          <a:ln w="12700">
            <a:solidFill>
              <a:srgbClr val="E60000"/>
            </a:solidFill>
            <a:round/>
            <a:headEnd/>
            <a:tailEnd/>
          </a:ln>
          <a:effectLst/>
        </p:spPr>
        <p:txBody>
          <a:bodyPr lIns="0" tIns="0" rIns="0" bIns="0">
            <a:spAutoFit/>
          </a:bodyPr>
          <a:lstStyle/>
          <a:p>
            <a:pPr>
              <a:defRPr/>
            </a:pPr>
            <a:endParaRPr lang="ja-JP" altLang="en-US">
              <a:latin typeface="Arial" panose="020B0604020202020204" pitchFamily="34" charset="0"/>
              <a:ea typeface="ＭＳ Ｐゴシック" panose="020B0600070205080204" pitchFamily="50" charset="-128"/>
            </a:endParaRPr>
          </a:p>
        </p:txBody>
      </p:sp>
      <p:sp>
        <p:nvSpPr>
          <p:cNvPr id="240748" name="Line 108"/>
          <p:cNvSpPr>
            <a:spLocks noChangeShapeType="1"/>
          </p:cNvSpPr>
          <p:nvPr userDrawn="1"/>
        </p:nvSpPr>
        <p:spPr bwMode="auto">
          <a:xfrm>
            <a:off x="7327900" y="-261938"/>
            <a:ext cx="0" cy="247650"/>
          </a:xfrm>
          <a:prstGeom prst="line">
            <a:avLst/>
          </a:prstGeom>
          <a:noFill/>
          <a:ln w="12700">
            <a:solidFill>
              <a:srgbClr val="E60000"/>
            </a:solidFill>
            <a:round/>
            <a:headEnd/>
            <a:tailEnd/>
          </a:ln>
          <a:effectLst/>
        </p:spPr>
        <p:txBody>
          <a:bodyPr lIns="0" tIns="0" rIns="0" bIns="0">
            <a:spAutoFit/>
          </a:bodyPr>
          <a:lstStyle/>
          <a:p>
            <a:pPr>
              <a:defRPr/>
            </a:pPr>
            <a:endParaRPr lang="ja-JP" altLang="en-US">
              <a:latin typeface="Arial" panose="020B0604020202020204" pitchFamily="34" charset="0"/>
              <a:ea typeface="ＭＳ Ｐゴシック" panose="020B0600070205080204" pitchFamily="50" charset="-128"/>
            </a:endParaRPr>
          </a:p>
        </p:txBody>
      </p:sp>
      <p:sp>
        <p:nvSpPr>
          <p:cNvPr id="240750" name="Line 110"/>
          <p:cNvSpPr>
            <a:spLocks noChangeShapeType="1"/>
          </p:cNvSpPr>
          <p:nvPr userDrawn="1"/>
        </p:nvSpPr>
        <p:spPr bwMode="auto">
          <a:xfrm>
            <a:off x="9926638" y="546100"/>
            <a:ext cx="282575" cy="0"/>
          </a:xfrm>
          <a:prstGeom prst="line">
            <a:avLst/>
          </a:prstGeom>
          <a:noFill/>
          <a:ln w="12700">
            <a:solidFill>
              <a:srgbClr val="E60000"/>
            </a:solidFill>
            <a:round/>
            <a:headEnd/>
            <a:tailEnd/>
          </a:ln>
          <a:effectLst/>
        </p:spPr>
        <p:txBody>
          <a:bodyPr lIns="0" tIns="0" rIns="0" bIns="0">
            <a:spAutoFit/>
          </a:bodyPr>
          <a:lstStyle/>
          <a:p>
            <a:pPr>
              <a:defRPr/>
            </a:pPr>
            <a:endParaRPr lang="ja-JP" altLang="en-US">
              <a:latin typeface="Arial" panose="020B0604020202020204" pitchFamily="34" charset="0"/>
              <a:ea typeface="ＭＳ Ｐゴシック" panose="020B0600070205080204" pitchFamily="50" charset="-128"/>
            </a:endParaRPr>
          </a:p>
        </p:txBody>
      </p:sp>
      <p:sp>
        <p:nvSpPr>
          <p:cNvPr id="240751" name="Line 111"/>
          <p:cNvSpPr>
            <a:spLocks noChangeShapeType="1"/>
          </p:cNvSpPr>
          <p:nvPr userDrawn="1"/>
        </p:nvSpPr>
        <p:spPr bwMode="auto">
          <a:xfrm>
            <a:off x="9926638" y="1341438"/>
            <a:ext cx="282575" cy="0"/>
          </a:xfrm>
          <a:prstGeom prst="line">
            <a:avLst/>
          </a:prstGeom>
          <a:noFill/>
          <a:ln w="12700">
            <a:solidFill>
              <a:srgbClr val="E60000"/>
            </a:solidFill>
            <a:round/>
            <a:headEnd/>
            <a:tailEnd/>
          </a:ln>
          <a:effectLst/>
        </p:spPr>
        <p:txBody>
          <a:bodyPr lIns="0" tIns="0" rIns="0" bIns="0">
            <a:spAutoFit/>
          </a:bodyPr>
          <a:lstStyle/>
          <a:p>
            <a:pPr>
              <a:defRPr/>
            </a:pPr>
            <a:endParaRPr lang="ja-JP" altLang="en-US">
              <a:latin typeface="Arial" panose="020B0604020202020204" pitchFamily="34" charset="0"/>
              <a:ea typeface="ＭＳ Ｐゴシック" panose="020B0600070205080204" pitchFamily="50" charset="-128"/>
            </a:endParaRPr>
          </a:p>
        </p:txBody>
      </p:sp>
      <p:sp>
        <p:nvSpPr>
          <p:cNvPr id="240752" name="Line 112"/>
          <p:cNvSpPr>
            <a:spLocks noChangeShapeType="1"/>
          </p:cNvSpPr>
          <p:nvPr userDrawn="1"/>
        </p:nvSpPr>
        <p:spPr bwMode="auto">
          <a:xfrm>
            <a:off x="9926638" y="1689100"/>
            <a:ext cx="282575" cy="0"/>
          </a:xfrm>
          <a:prstGeom prst="line">
            <a:avLst/>
          </a:prstGeom>
          <a:noFill/>
          <a:ln w="12700">
            <a:solidFill>
              <a:srgbClr val="E60000"/>
            </a:solidFill>
            <a:round/>
            <a:headEnd/>
            <a:tailEnd/>
          </a:ln>
          <a:effectLst/>
        </p:spPr>
        <p:txBody>
          <a:bodyPr lIns="0" tIns="0" rIns="0" bIns="0">
            <a:spAutoFit/>
          </a:bodyPr>
          <a:lstStyle/>
          <a:p>
            <a:pPr>
              <a:defRPr/>
            </a:pPr>
            <a:endParaRPr lang="ja-JP" altLang="en-US">
              <a:latin typeface="Arial" panose="020B0604020202020204" pitchFamily="34" charset="0"/>
              <a:ea typeface="ＭＳ Ｐゴシック" panose="020B0600070205080204" pitchFamily="50" charset="-128"/>
            </a:endParaRPr>
          </a:p>
        </p:txBody>
      </p:sp>
      <p:sp>
        <p:nvSpPr>
          <p:cNvPr id="240753" name="Line 113"/>
          <p:cNvSpPr>
            <a:spLocks noChangeShapeType="1"/>
          </p:cNvSpPr>
          <p:nvPr userDrawn="1"/>
        </p:nvSpPr>
        <p:spPr bwMode="auto">
          <a:xfrm>
            <a:off x="9926638" y="3787775"/>
            <a:ext cx="282575" cy="0"/>
          </a:xfrm>
          <a:prstGeom prst="line">
            <a:avLst/>
          </a:prstGeom>
          <a:noFill/>
          <a:ln w="12700">
            <a:solidFill>
              <a:srgbClr val="E60000"/>
            </a:solidFill>
            <a:round/>
            <a:headEnd/>
            <a:tailEnd/>
          </a:ln>
          <a:effectLst/>
        </p:spPr>
        <p:txBody>
          <a:bodyPr lIns="0" tIns="0" rIns="0" bIns="0">
            <a:spAutoFit/>
          </a:bodyPr>
          <a:lstStyle/>
          <a:p>
            <a:pPr>
              <a:defRPr/>
            </a:pPr>
            <a:endParaRPr lang="ja-JP" altLang="en-US">
              <a:latin typeface="Arial" panose="020B0604020202020204" pitchFamily="34" charset="0"/>
              <a:ea typeface="ＭＳ Ｐゴシック" panose="020B0600070205080204" pitchFamily="50" charset="-128"/>
            </a:endParaRPr>
          </a:p>
        </p:txBody>
      </p:sp>
      <p:sp>
        <p:nvSpPr>
          <p:cNvPr id="240754" name="Line 114"/>
          <p:cNvSpPr>
            <a:spLocks noChangeShapeType="1"/>
          </p:cNvSpPr>
          <p:nvPr userDrawn="1"/>
        </p:nvSpPr>
        <p:spPr bwMode="auto">
          <a:xfrm>
            <a:off x="9926638" y="4132263"/>
            <a:ext cx="282575" cy="0"/>
          </a:xfrm>
          <a:prstGeom prst="line">
            <a:avLst/>
          </a:prstGeom>
          <a:noFill/>
          <a:ln w="12700">
            <a:solidFill>
              <a:srgbClr val="E60000"/>
            </a:solidFill>
            <a:round/>
            <a:headEnd/>
            <a:tailEnd/>
          </a:ln>
          <a:effectLst/>
        </p:spPr>
        <p:txBody>
          <a:bodyPr lIns="0" tIns="0" rIns="0" bIns="0">
            <a:spAutoFit/>
          </a:bodyPr>
          <a:lstStyle/>
          <a:p>
            <a:pPr>
              <a:defRPr/>
            </a:pPr>
            <a:endParaRPr lang="ja-JP" altLang="en-US">
              <a:latin typeface="Arial" panose="020B0604020202020204" pitchFamily="34" charset="0"/>
              <a:ea typeface="ＭＳ Ｐゴシック" panose="020B0600070205080204" pitchFamily="50" charset="-128"/>
            </a:endParaRPr>
          </a:p>
        </p:txBody>
      </p:sp>
      <p:sp>
        <p:nvSpPr>
          <p:cNvPr id="240755" name="Line 115"/>
          <p:cNvSpPr>
            <a:spLocks noChangeShapeType="1"/>
          </p:cNvSpPr>
          <p:nvPr userDrawn="1"/>
        </p:nvSpPr>
        <p:spPr bwMode="auto">
          <a:xfrm>
            <a:off x="9926638" y="6235700"/>
            <a:ext cx="282575" cy="0"/>
          </a:xfrm>
          <a:prstGeom prst="line">
            <a:avLst/>
          </a:prstGeom>
          <a:noFill/>
          <a:ln w="12700">
            <a:solidFill>
              <a:srgbClr val="E60000"/>
            </a:solidFill>
            <a:round/>
            <a:headEnd/>
            <a:tailEnd/>
          </a:ln>
          <a:effectLst/>
        </p:spPr>
        <p:txBody>
          <a:bodyPr lIns="0" tIns="0" rIns="0" bIns="0">
            <a:spAutoFit/>
          </a:bodyPr>
          <a:lstStyle/>
          <a:p>
            <a:pPr>
              <a:defRPr/>
            </a:pPr>
            <a:endParaRPr lang="ja-JP" altLang="en-US">
              <a:latin typeface="Arial" panose="020B0604020202020204" pitchFamily="34" charset="0"/>
              <a:ea typeface="ＭＳ Ｐゴシック" panose="020B0600070205080204" pitchFamily="50" charset="-128"/>
            </a:endParaRPr>
          </a:p>
        </p:txBody>
      </p:sp>
      <p:sp>
        <p:nvSpPr>
          <p:cNvPr id="240756" name="Line 116"/>
          <p:cNvSpPr>
            <a:spLocks noChangeShapeType="1"/>
          </p:cNvSpPr>
          <p:nvPr userDrawn="1"/>
        </p:nvSpPr>
        <p:spPr bwMode="auto">
          <a:xfrm>
            <a:off x="9926638" y="6416675"/>
            <a:ext cx="282575" cy="0"/>
          </a:xfrm>
          <a:prstGeom prst="line">
            <a:avLst/>
          </a:prstGeom>
          <a:noFill/>
          <a:ln w="12700">
            <a:solidFill>
              <a:srgbClr val="E60000"/>
            </a:solidFill>
            <a:round/>
            <a:headEnd/>
            <a:tailEnd/>
          </a:ln>
          <a:effectLst/>
        </p:spPr>
        <p:txBody>
          <a:bodyPr lIns="0" tIns="0" rIns="0" bIns="0">
            <a:spAutoFit/>
          </a:bodyPr>
          <a:lstStyle/>
          <a:p>
            <a:pPr>
              <a:defRPr/>
            </a:pPr>
            <a:endParaRPr lang="ja-JP" altLang="en-US">
              <a:latin typeface="Arial" panose="020B0604020202020204" pitchFamily="34" charset="0"/>
              <a:ea typeface="ＭＳ Ｐゴシック" panose="020B0600070205080204" pitchFamily="50" charset="-128"/>
            </a:endParaRPr>
          </a:p>
        </p:txBody>
      </p:sp>
      <p:sp>
        <p:nvSpPr>
          <p:cNvPr id="41" name="Line 110"/>
          <p:cNvSpPr>
            <a:spLocks noChangeShapeType="1"/>
          </p:cNvSpPr>
          <p:nvPr userDrawn="1"/>
        </p:nvSpPr>
        <p:spPr bwMode="auto">
          <a:xfrm>
            <a:off x="9926638" y="487036"/>
            <a:ext cx="282575" cy="0"/>
          </a:xfrm>
          <a:prstGeom prst="line">
            <a:avLst/>
          </a:prstGeom>
          <a:noFill/>
          <a:ln w="12700">
            <a:solidFill>
              <a:srgbClr val="0F99BC"/>
            </a:solidFill>
            <a:round/>
            <a:headEnd/>
            <a:tailEnd/>
          </a:ln>
          <a:effectLst/>
        </p:spPr>
        <p:txBody>
          <a:bodyPr lIns="0" tIns="0" rIns="0" bIns="0">
            <a:spAutoFit/>
          </a:bodyPr>
          <a:lstStyle/>
          <a:p>
            <a:pPr>
              <a:defRPr/>
            </a:pPr>
            <a:endParaRPr lang="ja-JP" altLang="en-US">
              <a:latin typeface="Arial" panose="020B0604020202020204" pitchFamily="34" charset="0"/>
              <a:ea typeface="ＭＳ Ｐゴシック" panose="020B0600070205080204" pitchFamily="50" charset="-128"/>
            </a:endParaRPr>
          </a:p>
        </p:txBody>
      </p:sp>
      <p:grpSp>
        <p:nvGrpSpPr>
          <p:cNvPr id="43" name="グループ化 42"/>
          <p:cNvGrpSpPr/>
          <p:nvPr userDrawn="1"/>
        </p:nvGrpSpPr>
        <p:grpSpPr>
          <a:xfrm>
            <a:off x="9483725" y="-261938"/>
            <a:ext cx="1587" cy="247650"/>
            <a:chOff x="9483725" y="-510339"/>
            <a:chExt cx="1587" cy="496050"/>
          </a:xfrm>
        </p:grpSpPr>
        <p:sp>
          <p:nvSpPr>
            <p:cNvPr id="40" name="Line 110"/>
            <p:cNvSpPr>
              <a:spLocks noChangeShapeType="1"/>
            </p:cNvSpPr>
            <p:nvPr userDrawn="1"/>
          </p:nvSpPr>
          <p:spPr bwMode="auto">
            <a:xfrm rot="16200000">
              <a:off x="9361112" y="-138489"/>
              <a:ext cx="248400" cy="0"/>
            </a:xfrm>
            <a:prstGeom prst="line">
              <a:avLst/>
            </a:prstGeom>
            <a:noFill/>
            <a:ln w="12700">
              <a:solidFill>
                <a:srgbClr val="E60000"/>
              </a:solidFill>
              <a:round/>
              <a:headEnd/>
              <a:tailEnd/>
            </a:ln>
            <a:effectLst/>
          </p:spPr>
          <p:txBody>
            <a:bodyPr lIns="0" tIns="0" rIns="0" bIns="0">
              <a:spAutoFit/>
            </a:bodyPr>
            <a:lstStyle/>
            <a:p>
              <a:pPr algn="ctr" rtl="0" fontAlgn="base">
                <a:lnSpc>
                  <a:spcPct val="120000"/>
                </a:lnSpc>
                <a:spcBef>
                  <a:spcPct val="50000"/>
                </a:spcBef>
                <a:spcAft>
                  <a:spcPct val="0"/>
                </a:spcAft>
                <a:buClr>
                  <a:schemeClr val="bg2"/>
                </a:buClr>
                <a:buFont typeface="Wingdings" pitchFamily="2" charset="2"/>
                <a:defRPr/>
              </a:pPr>
              <a:endParaRPr kumimoji="1" lang="ja-JP" altLang="en-US" sz="1000" kern="1200">
                <a:solidFill>
                  <a:srgbClr val="000000"/>
                </a:solidFill>
                <a:latin typeface="Arial" panose="020B0604020202020204" pitchFamily="34" charset="0"/>
                <a:ea typeface="ＭＳ Ｐゴシック" panose="020B0600070205080204" pitchFamily="50" charset="-128"/>
                <a:cs typeface="+mn-cs"/>
              </a:endParaRPr>
            </a:p>
          </p:txBody>
        </p:sp>
        <p:sp>
          <p:nvSpPr>
            <p:cNvPr id="42" name="Line 110"/>
            <p:cNvSpPr>
              <a:spLocks noChangeShapeType="1"/>
            </p:cNvSpPr>
            <p:nvPr userDrawn="1"/>
          </p:nvSpPr>
          <p:spPr bwMode="auto">
            <a:xfrm flipV="1">
              <a:off x="9483725" y="-510339"/>
              <a:ext cx="0" cy="248401"/>
            </a:xfrm>
            <a:prstGeom prst="line">
              <a:avLst/>
            </a:prstGeom>
            <a:noFill/>
            <a:ln w="12700">
              <a:solidFill>
                <a:srgbClr val="0F99BC"/>
              </a:solidFill>
              <a:round/>
              <a:headEnd/>
              <a:tailEnd/>
            </a:ln>
            <a:effectLst/>
          </p:spPr>
          <p:txBody>
            <a:bodyPr wrap="square" lIns="0" tIns="0" rIns="0" bIns="0">
              <a:spAutoFit/>
            </a:bodyPr>
            <a:lstStyle/>
            <a:p>
              <a:pPr>
                <a:defRPr/>
              </a:pPr>
              <a:endParaRPr lang="ja-JP" altLang="en-US">
                <a:latin typeface="Arial" panose="020B0604020202020204" pitchFamily="34" charset="0"/>
                <a:ea typeface="ＭＳ Ｐゴシック" panose="020B0600070205080204" pitchFamily="50" charset="-128"/>
              </a:endParaRPr>
            </a:p>
          </p:txBody>
        </p:sp>
      </p:grpSp>
      <p:sp>
        <p:nvSpPr>
          <p:cNvPr id="44" name="Line 110"/>
          <p:cNvSpPr>
            <a:spLocks noChangeShapeType="1"/>
          </p:cNvSpPr>
          <p:nvPr userDrawn="1"/>
        </p:nvSpPr>
        <p:spPr bwMode="auto">
          <a:xfrm>
            <a:off x="9926638" y="1082675"/>
            <a:ext cx="282575" cy="0"/>
          </a:xfrm>
          <a:prstGeom prst="line">
            <a:avLst/>
          </a:prstGeom>
          <a:noFill/>
          <a:ln w="12700">
            <a:solidFill>
              <a:srgbClr val="E60000"/>
            </a:solidFill>
            <a:round/>
            <a:headEnd/>
            <a:tailEnd/>
          </a:ln>
          <a:effectLst/>
        </p:spPr>
        <p:txBody>
          <a:bodyPr lIns="0" tIns="0" rIns="0" bIns="0">
            <a:spAutoFit/>
          </a:bodyPr>
          <a:lstStyle/>
          <a:p>
            <a:pPr>
              <a:defRPr/>
            </a:pPr>
            <a:endParaRPr lang="ja-JP" altLang="en-US">
              <a:latin typeface="Arial" panose="020B0604020202020204" pitchFamily="34" charset="0"/>
              <a:ea typeface="ＭＳ Ｐゴシック" panose="020B0600070205080204" pitchFamily="50" charset="-128"/>
            </a:endParaRPr>
          </a:p>
        </p:txBody>
      </p:sp>
      <p:sp>
        <p:nvSpPr>
          <p:cNvPr id="45" name="Line 95"/>
          <p:cNvSpPr>
            <a:spLocks noChangeShapeType="1"/>
          </p:cNvSpPr>
          <p:nvPr userDrawn="1"/>
        </p:nvSpPr>
        <p:spPr bwMode="auto">
          <a:xfrm>
            <a:off x="-298450" y="1082675"/>
            <a:ext cx="282575" cy="0"/>
          </a:xfrm>
          <a:prstGeom prst="line">
            <a:avLst/>
          </a:prstGeom>
          <a:noFill/>
          <a:ln w="12700">
            <a:solidFill>
              <a:srgbClr val="E60000"/>
            </a:solidFill>
            <a:round/>
            <a:headEnd/>
            <a:tailEnd/>
          </a:ln>
          <a:effectLst/>
        </p:spPr>
        <p:txBody>
          <a:bodyPr lIns="0" tIns="0" rIns="0" bIns="0">
            <a:spAutoFit/>
          </a:bodyPr>
          <a:lstStyle/>
          <a:p>
            <a:pPr>
              <a:defRPr/>
            </a:pPr>
            <a:endParaRPr lang="ja-JP" altLang="en-US">
              <a:latin typeface="Arial" panose="020B0604020202020204" pitchFamily="34" charset="0"/>
              <a:ea typeface="ＭＳ Ｐゴシック" panose="020B0600070205080204" pitchFamily="50" charset="-128"/>
            </a:endParaRPr>
          </a:p>
        </p:txBody>
      </p:sp>
    </p:spTree>
  </p:cSld>
  <p:clrMap bg1="lt1" tx1="dk1" bg2="lt2" tx2="dk2" accent1="accent1" accent2="accent2" accent3="accent3" accent4="accent4" accent5="accent5" accent6="accent6" hlink="hlink" folHlink="folHlink"/>
  <p:sldLayoutIdLst>
    <p:sldLayoutId id="2147483670" r:id="rId1"/>
    <p:sldLayoutId id="2147483668" r:id="rId2"/>
  </p:sldLayoutIdLst>
  <p:hf hdr="0" ftr="0" dt="0"/>
  <p:txStyles>
    <p:titleStyle>
      <a:lvl1pPr algn="l" defTabSz="990600" rtl="0" eaLnBrk="0" fontAlgn="base" hangingPunct="0">
        <a:spcBef>
          <a:spcPct val="0"/>
        </a:spcBef>
        <a:spcAft>
          <a:spcPct val="0"/>
        </a:spcAft>
        <a:defRPr kumimoji="1" sz="2000" b="1">
          <a:solidFill>
            <a:schemeClr val="tx2"/>
          </a:solidFill>
          <a:latin typeface="Arial" panose="020B0604020202020204" pitchFamily="34" charset="0"/>
          <a:ea typeface="ＭＳ Ｐゴシック" panose="020B0600070205080204" pitchFamily="50" charset="-128"/>
          <a:cs typeface="+mj-cs"/>
        </a:defRPr>
      </a:lvl1pPr>
      <a:lvl2pPr algn="l" defTabSz="990600" rtl="0" eaLnBrk="0" fontAlgn="base" hangingPunct="0">
        <a:spcBef>
          <a:spcPct val="0"/>
        </a:spcBef>
        <a:spcAft>
          <a:spcPct val="0"/>
        </a:spcAft>
        <a:defRPr kumimoji="1" sz="2000" b="1">
          <a:solidFill>
            <a:schemeClr val="tx2"/>
          </a:solidFill>
          <a:latin typeface="Arial" charset="0"/>
          <a:ea typeface="ＭＳ Ｐゴシック" charset="-128"/>
        </a:defRPr>
      </a:lvl2pPr>
      <a:lvl3pPr algn="l" defTabSz="990600" rtl="0" eaLnBrk="0" fontAlgn="base" hangingPunct="0">
        <a:spcBef>
          <a:spcPct val="0"/>
        </a:spcBef>
        <a:spcAft>
          <a:spcPct val="0"/>
        </a:spcAft>
        <a:defRPr kumimoji="1" sz="2000" b="1">
          <a:solidFill>
            <a:schemeClr val="tx2"/>
          </a:solidFill>
          <a:latin typeface="Arial" charset="0"/>
          <a:ea typeface="ＭＳ Ｐゴシック" charset="-128"/>
        </a:defRPr>
      </a:lvl3pPr>
      <a:lvl4pPr algn="l" defTabSz="990600" rtl="0" eaLnBrk="0" fontAlgn="base" hangingPunct="0">
        <a:spcBef>
          <a:spcPct val="0"/>
        </a:spcBef>
        <a:spcAft>
          <a:spcPct val="0"/>
        </a:spcAft>
        <a:defRPr kumimoji="1" sz="2000" b="1">
          <a:solidFill>
            <a:schemeClr val="tx2"/>
          </a:solidFill>
          <a:latin typeface="Arial" charset="0"/>
          <a:ea typeface="ＭＳ Ｐゴシック" charset="-128"/>
        </a:defRPr>
      </a:lvl4pPr>
      <a:lvl5pPr algn="l" defTabSz="990600" rtl="0" eaLnBrk="0" fontAlgn="base" hangingPunct="0">
        <a:spcBef>
          <a:spcPct val="0"/>
        </a:spcBef>
        <a:spcAft>
          <a:spcPct val="0"/>
        </a:spcAft>
        <a:defRPr kumimoji="1" sz="2000" b="1">
          <a:solidFill>
            <a:schemeClr val="tx2"/>
          </a:solidFill>
          <a:latin typeface="Arial" charset="0"/>
          <a:ea typeface="ＭＳ Ｐゴシック" charset="-128"/>
        </a:defRPr>
      </a:lvl5pPr>
      <a:lvl6pPr marL="457200" algn="l" defTabSz="990600" rtl="0" fontAlgn="base">
        <a:spcBef>
          <a:spcPct val="0"/>
        </a:spcBef>
        <a:spcAft>
          <a:spcPct val="0"/>
        </a:spcAft>
        <a:defRPr kumimoji="1" sz="2000" b="1">
          <a:solidFill>
            <a:schemeClr val="tx2"/>
          </a:solidFill>
          <a:latin typeface="Arial" charset="0"/>
          <a:ea typeface="ＭＳ Ｐゴシック" charset="-128"/>
        </a:defRPr>
      </a:lvl6pPr>
      <a:lvl7pPr marL="914400" algn="l" defTabSz="990600" rtl="0" fontAlgn="base">
        <a:spcBef>
          <a:spcPct val="0"/>
        </a:spcBef>
        <a:spcAft>
          <a:spcPct val="0"/>
        </a:spcAft>
        <a:defRPr kumimoji="1" sz="2000" b="1">
          <a:solidFill>
            <a:schemeClr val="tx2"/>
          </a:solidFill>
          <a:latin typeface="Arial" charset="0"/>
          <a:ea typeface="ＭＳ Ｐゴシック" charset="-128"/>
        </a:defRPr>
      </a:lvl7pPr>
      <a:lvl8pPr marL="1371600" algn="l" defTabSz="990600" rtl="0" fontAlgn="base">
        <a:spcBef>
          <a:spcPct val="0"/>
        </a:spcBef>
        <a:spcAft>
          <a:spcPct val="0"/>
        </a:spcAft>
        <a:defRPr kumimoji="1" sz="2000" b="1">
          <a:solidFill>
            <a:schemeClr val="tx2"/>
          </a:solidFill>
          <a:latin typeface="Arial" charset="0"/>
          <a:ea typeface="ＭＳ Ｐゴシック" charset="-128"/>
        </a:defRPr>
      </a:lvl8pPr>
      <a:lvl9pPr marL="1828800" algn="l" defTabSz="990600" rtl="0" fontAlgn="base">
        <a:spcBef>
          <a:spcPct val="0"/>
        </a:spcBef>
        <a:spcAft>
          <a:spcPct val="0"/>
        </a:spcAft>
        <a:defRPr kumimoji="1" sz="2000" b="1">
          <a:solidFill>
            <a:schemeClr val="tx2"/>
          </a:solidFill>
          <a:latin typeface="Arial" charset="0"/>
          <a:ea typeface="ＭＳ Ｐゴシック" charset="-128"/>
        </a:defRPr>
      </a:lvl9pPr>
    </p:titleStyle>
    <p:bodyStyle>
      <a:lvl1pPr marL="266700" indent="-266700" algn="l" rtl="0" eaLnBrk="0" fontAlgn="base" hangingPunct="0">
        <a:lnSpc>
          <a:spcPct val="120000"/>
        </a:lnSpc>
        <a:spcBef>
          <a:spcPct val="30000"/>
        </a:spcBef>
        <a:spcAft>
          <a:spcPct val="0"/>
        </a:spcAft>
        <a:buClr>
          <a:schemeClr val="bg2"/>
        </a:buClr>
        <a:buFont typeface="Wingdings" pitchFamily="2" charset="2"/>
        <a:buChar char="n"/>
        <a:defRPr kumimoji="1" sz="1400">
          <a:solidFill>
            <a:srgbClr val="000000"/>
          </a:solidFill>
          <a:latin typeface="Arial" panose="020B0604020202020204" pitchFamily="34" charset="0"/>
          <a:ea typeface="ＭＳ Ｐゴシック" panose="020B0600070205080204" pitchFamily="50" charset="-128"/>
          <a:cs typeface="+mn-cs"/>
        </a:defRPr>
      </a:lvl1pPr>
      <a:lvl2pPr marL="539750" indent="-271463" algn="l" rtl="0" eaLnBrk="0" fontAlgn="base" hangingPunct="0">
        <a:lnSpc>
          <a:spcPct val="120000"/>
        </a:lnSpc>
        <a:spcBef>
          <a:spcPct val="30000"/>
        </a:spcBef>
        <a:spcAft>
          <a:spcPct val="0"/>
        </a:spcAft>
        <a:buClr>
          <a:schemeClr val="bg2"/>
        </a:buClr>
        <a:buFont typeface="Wingdings" pitchFamily="2" charset="2"/>
        <a:buChar char="l"/>
        <a:defRPr kumimoji="1" sz="1200">
          <a:solidFill>
            <a:srgbClr val="000000"/>
          </a:solidFill>
          <a:latin typeface="Arial" panose="020B0604020202020204" pitchFamily="34" charset="0"/>
          <a:ea typeface="ＭＳ Ｐゴシック" panose="020B0600070205080204" pitchFamily="50" charset="-128"/>
        </a:defRPr>
      </a:lvl2pPr>
      <a:lvl3pPr marL="812800" indent="-271463" algn="l" rtl="0" eaLnBrk="0" fontAlgn="base" hangingPunct="0">
        <a:lnSpc>
          <a:spcPct val="120000"/>
        </a:lnSpc>
        <a:spcBef>
          <a:spcPct val="30000"/>
        </a:spcBef>
        <a:spcAft>
          <a:spcPct val="0"/>
        </a:spcAft>
        <a:buClr>
          <a:schemeClr val="bg2"/>
        </a:buClr>
        <a:buFont typeface="ＭＳ Ｐゴシック" charset="-128"/>
        <a:buChar char="–"/>
        <a:defRPr sz="1200">
          <a:solidFill>
            <a:srgbClr val="000000"/>
          </a:solidFill>
          <a:latin typeface="Arial" panose="020B0604020202020204" pitchFamily="34" charset="0"/>
          <a:ea typeface="ＭＳ Ｐゴシック" panose="020B0600070205080204" pitchFamily="50" charset="-128"/>
        </a:defRPr>
      </a:lvl3pPr>
      <a:lvl4pPr marL="1079500" indent="-265113" algn="l" rtl="0" eaLnBrk="0" fontAlgn="base" hangingPunct="0">
        <a:lnSpc>
          <a:spcPct val="120000"/>
        </a:lnSpc>
        <a:spcBef>
          <a:spcPct val="30000"/>
        </a:spcBef>
        <a:spcAft>
          <a:spcPct val="0"/>
        </a:spcAft>
        <a:buClr>
          <a:schemeClr val="bg2"/>
        </a:buClr>
        <a:buFont typeface="ＭＳ Ｐゴシック" charset="-128"/>
        <a:buChar char="–"/>
        <a:defRPr kumimoji="1" sz="1200">
          <a:solidFill>
            <a:srgbClr val="000000"/>
          </a:solidFill>
          <a:latin typeface="Arial" panose="020B0604020202020204" pitchFamily="34" charset="0"/>
          <a:ea typeface="ＭＳ Ｐゴシック" panose="020B0600070205080204" pitchFamily="50" charset="-128"/>
        </a:defRPr>
      </a:lvl4pPr>
      <a:lvl5pPr marL="1968500" indent="-268288" algn="just" defTabSz="990600" rtl="0" eaLnBrk="0" fontAlgn="base" hangingPunct="0">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5pPr>
      <a:lvl6pPr marL="24257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6pPr>
      <a:lvl7pPr marL="28829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7pPr>
      <a:lvl8pPr marL="33401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8pPr>
      <a:lvl9pPr marL="37973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120"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テキスト プレースホルダ 21">
            <a:extLst>
              <a:ext uri="{FF2B5EF4-FFF2-40B4-BE49-F238E27FC236}">
                <a16:creationId xmlns:a16="http://schemas.microsoft.com/office/drawing/2014/main" id="{12306E2B-769A-438D-BD32-581CA298B23D}"/>
              </a:ext>
            </a:extLst>
          </p:cNvPr>
          <p:cNvSpPr txBox="1">
            <a:spLocks/>
          </p:cNvSpPr>
          <p:nvPr/>
        </p:nvSpPr>
        <p:spPr bwMode="auto">
          <a:xfrm>
            <a:off x="381769" y="3773154"/>
            <a:ext cx="7529141" cy="517221"/>
          </a:xfrm>
          <a:prstGeom prst="rect">
            <a:avLst/>
          </a:prstGeom>
          <a:noFill/>
          <a:ln w="9525">
            <a:noFill/>
            <a:miter lim="800000"/>
            <a:headEnd/>
            <a:tailEnd/>
          </a:ln>
        </p:spPr>
        <p:txBody>
          <a:bodyPr vert="horz" wrap="square" lIns="0" tIns="35988" rIns="0" bIns="49511" numCol="1" anchor="t" anchorCtr="0" compatLnSpc="1">
            <a:prstTxWarp prst="textNoShape">
              <a:avLst/>
            </a:prstTxWarp>
            <a:spAutoFit/>
          </a:bodyPr>
          <a:lstStyle>
            <a:lvl1pPr marL="266700" indent="-266700" algn="l" rtl="0" eaLnBrk="0" fontAlgn="base" hangingPunct="0">
              <a:lnSpc>
                <a:spcPct val="100000"/>
              </a:lnSpc>
              <a:spcBef>
                <a:spcPct val="0"/>
              </a:spcBef>
              <a:spcAft>
                <a:spcPct val="0"/>
              </a:spcAft>
              <a:buClrTx/>
              <a:buFontTx/>
              <a:buNone/>
              <a:defRPr kumimoji="1" lang="ja-JP" altLang="en-US" sz="1400" kern="1200" dirty="0" smtClean="0">
                <a:solidFill>
                  <a:schemeClr val="tx1"/>
                </a:solidFill>
                <a:latin typeface="Arial" charset="0"/>
                <a:ea typeface="ＭＳ Ｐゴシック" charset="-128"/>
                <a:cs typeface="+mn-cs"/>
              </a:defRPr>
            </a:lvl1pPr>
            <a:lvl2pPr marL="539750" indent="-271463" algn="l" rtl="0" eaLnBrk="0" fontAlgn="base" hangingPunct="0">
              <a:lnSpc>
                <a:spcPct val="100000"/>
              </a:lnSpc>
              <a:spcBef>
                <a:spcPct val="0"/>
              </a:spcBef>
              <a:spcAft>
                <a:spcPct val="0"/>
              </a:spcAft>
              <a:buClrTx/>
              <a:buFontTx/>
              <a:buNone/>
              <a:defRPr kumimoji="1" lang="ja-JP" altLang="en-US" sz="1400" kern="1200" dirty="0" smtClean="0">
                <a:solidFill>
                  <a:schemeClr val="tx1"/>
                </a:solidFill>
                <a:latin typeface="Arial" charset="0"/>
                <a:ea typeface="ＭＳ Ｐゴシック" charset="-128"/>
                <a:cs typeface="+mn-cs"/>
              </a:defRPr>
            </a:lvl2pPr>
            <a:lvl3pPr marL="812800" indent="-271463" algn="l" rtl="0" eaLnBrk="0" fontAlgn="base" hangingPunct="0">
              <a:lnSpc>
                <a:spcPct val="100000"/>
              </a:lnSpc>
              <a:spcBef>
                <a:spcPct val="0"/>
              </a:spcBef>
              <a:spcAft>
                <a:spcPct val="0"/>
              </a:spcAft>
              <a:buClrTx/>
              <a:buFontTx/>
              <a:buNone/>
              <a:defRPr kumimoji="1" lang="ja-JP" altLang="en-US" sz="1400" kern="1200" dirty="0" smtClean="0">
                <a:solidFill>
                  <a:schemeClr val="tx1"/>
                </a:solidFill>
                <a:latin typeface="Arial" charset="0"/>
                <a:ea typeface="ＭＳ Ｐゴシック" charset="-128"/>
                <a:cs typeface="+mn-cs"/>
              </a:defRPr>
            </a:lvl3pPr>
            <a:lvl4pPr marL="1079500" indent="-265113" algn="l" rtl="0" eaLnBrk="0" fontAlgn="base" hangingPunct="0">
              <a:lnSpc>
                <a:spcPct val="100000"/>
              </a:lnSpc>
              <a:spcBef>
                <a:spcPct val="0"/>
              </a:spcBef>
              <a:spcAft>
                <a:spcPct val="0"/>
              </a:spcAft>
              <a:buClrTx/>
              <a:buFontTx/>
              <a:buNone/>
              <a:defRPr kumimoji="1" lang="ja-JP" altLang="en-US" sz="1400" kern="1200" dirty="0" smtClean="0">
                <a:solidFill>
                  <a:schemeClr val="tx1"/>
                </a:solidFill>
                <a:latin typeface="Arial" charset="0"/>
                <a:ea typeface="ＭＳ Ｐゴシック" charset="-128"/>
                <a:cs typeface="+mn-cs"/>
              </a:defRPr>
            </a:lvl4pPr>
            <a:lvl5pPr marL="1968500" indent="-268288" algn="l" defTabSz="990600" rtl="0" eaLnBrk="0" fontAlgn="base" hangingPunct="0">
              <a:lnSpc>
                <a:spcPct val="100000"/>
              </a:lnSpc>
              <a:spcBef>
                <a:spcPct val="0"/>
              </a:spcBef>
              <a:spcAft>
                <a:spcPct val="0"/>
              </a:spcAft>
              <a:buClrTx/>
              <a:buFontTx/>
              <a:buNone/>
              <a:defRPr kumimoji="1" lang="ja-JP" altLang="en-US" sz="1400" kern="1200" dirty="0">
                <a:solidFill>
                  <a:schemeClr val="tx1"/>
                </a:solidFill>
                <a:latin typeface="Arial" charset="0"/>
                <a:ea typeface="ＭＳ Ｐゴシック" charset="-128"/>
                <a:cs typeface="+mn-cs"/>
              </a:defRPr>
            </a:lvl5pPr>
            <a:lvl6pPr marL="24257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6pPr>
            <a:lvl7pPr marL="28829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7pPr>
            <a:lvl8pPr marL="33401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8pPr>
            <a:lvl9pPr marL="37973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9pPr>
          </a:lstStyle>
          <a:p>
            <a:r>
              <a:rPr lang="ja-JP" altLang="en-US" b="1" u="sng" dirty="0">
                <a:latin typeface="Meiryo UI" panose="020B0604030504040204" pitchFamily="50" charset="-128"/>
                <a:ea typeface="Meiryo UI" panose="020B0604030504040204" pitchFamily="50" charset="-128"/>
              </a:rPr>
              <a:t>提出日</a:t>
            </a:r>
            <a:r>
              <a:rPr lang="ja-JP" altLang="en-US" dirty="0">
                <a:latin typeface="Meiryo UI" panose="020B0604030504040204" pitchFamily="50" charset="-128"/>
                <a:ea typeface="Meiryo UI" panose="020B0604030504040204" pitchFamily="50" charset="-128"/>
              </a:rPr>
              <a:t>：</a:t>
            </a:r>
            <a:r>
              <a:rPr lang="ja-JP" altLang="en-US" dirty="0">
                <a:solidFill>
                  <a:srgbClr val="FF0000"/>
                </a:solidFill>
                <a:latin typeface="Meiryo UI" panose="020B0604030504040204" pitchFamily="50" charset="-128"/>
                <a:ea typeface="Meiryo UI" panose="020B0604030504040204" pitchFamily="50" charset="-128"/>
              </a:rPr>
              <a:t>令和</a:t>
            </a:r>
            <a:r>
              <a:rPr lang="en-US" altLang="ja-JP" dirty="0">
                <a:solidFill>
                  <a:srgbClr val="FF0000"/>
                </a:solidFill>
                <a:latin typeface="Meiryo UI" panose="020B0604030504040204" pitchFamily="50" charset="-128"/>
                <a:ea typeface="Meiryo UI" panose="020B0604030504040204" pitchFamily="50" charset="-128"/>
              </a:rPr>
              <a:t>8</a:t>
            </a:r>
            <a:r>
              <a:rPr lang="ja-JP" altLang="en-US" dirty="0">
                <a:solidFill>
                  <a:srgbClr val="FF0000"/>
                </a:solidFill>
                <a:latin typeface="Meiryo UI" panose="020B0604030504040204" pitchFamily="50" charset="-128"/>
                <a:ea typeface="Meiryo UI" panose="020B0604030504040204" pitchFamily="50" charset="-128"/>
              </a:rPr>
              <a:t>年○月○日</a:t>
            </a:r>
          </a:p>
          <a:p>
            <a:r>
              <a:rPr lang="ja-JP" altLang="en-US" b="1" u="sng" dirty="0">
                <a:latin typeface="Meiryo UI" panose="020B0604030504040204" pitchFamily="50" charset="-128"/>
                <a:ea typeface="Meiryo UI" panose="020B0604030504040204" pitchFamily="50" charset="-128"/>
              </a:rPr>
              <a:t>応募者</a:t>
            </a:r>
            <a:r>
              <a:rPr lang="ja-JP" altLang="en-US" dirty="0">
                <a:latin typeface="Meiryo UI" panose="020B0604030504040204" pitchFamily="50" charset="-128"/>
                <a:ea typeface="Meiryo UI" panose="020B0604030504040204" pitchFamily="50" charset="-128"/>
              </a:rPr>
              <a:t>：</a:t>
            </a:r>
            <a:r>
              <a:rPr lang="ja-JP" altLang="en-US" dirty="0">
                <a:solidFill>
                  <a:srgbClr val="FF0000"/>
                </a:solidFill>
                <a:latin typeface="Meiryo UI" panose="020B0604030504040204" pitchFamily="50" charset="-128"/>
                <a:ea typeface="Meiryo UI" panose="020B0604030504040204" pitchFamily="50" charset="-128"/>
              </a:rPr>
              <a:t>○○○株式会社</a:t>
            </a:r>
            <a:endParaRPr lang="en-US" altLang="ja-JP" dirty="0">
              <a:solidFill>
                <a:srgbClr val="FF0000"/>
              </a:solidFill>
              <a:latin typeface="Meiryo UI" panose="020B0604030504040204" pitchFamily="50" charset="-128"/>
              <a:ea typeface="Meiryo UI" panose="020B0604030504040204" pitchFamily="50" charset="-128"/>
            </a:endParaRPr>
          </a:p>
        </p:txBody>
      </p:sp>
      <p:sp>
        <p:nvSpPr>
          <p:cNvPr id="11" name="Rectangle 1">
            <a:extLst>
              <a:ext uri="{FF2B5EF4-FFF2-40B4-BE49-F238E27FC236}">
                <a16:creationId xmlns:a16="http://schemas.microsoft.com/office/drawing/2014/main" id="{B20D0775-F497-4D1C-B934-6A28DAA87420}"/>
              </a:ext>
            </a:extLst>
          </p:cNvPr>
          <p:cNvSpPr>
            <a:spLocks noChangeArrowheads="1"/>
          </p:cNvSpPr>
          <p:nvPr/>
        </p:nvSpPr>
        <p:spPr bwMode="auto">
          <a:xfrm>
            <a:off x="344489" y="4653136"/>
            <a:ext cx="9217024" cy="1764270"/>
          </a:xfrm>
          <a:prstGeom prst="rect">
            <a:avLst/>
          </a:prstGeom>
          <a:noFill/>
          <a:ln w="9525">
            <a:solidFill>
              <a:schemeClr val="bg2">
                <a:lumMod val="75000"/>
              </a:schemeClr>
            </a:solidFill>
            <a:prstDash val="dash"/>
            <a:miter lim="800000"/>
            <a:headEnd/>
            <a:tailEnd/>
          </a:ln>
          <a:effectLst/>
        </p:spPr>
        <p:txBody>
          <a:bodyPr vert="horz" wrap="square" lIns="36000" tIns="36000" rIns="36000" bIns="36000" numCol="1" anchor="ctr" anchorCtr="0" compatLnSpc="1">
            <a:prstTxWarp prst="textNoShape">
              <a:avLst/>
            </a:prstTxWarp>
            <a:noAutofit/>
          </a:bodyPr>
          <a:lstStyle/>
          <a:p>
            <a:pPr algn="l">
              <a:lnSpc>
                <a:spcPct val="150000"/>
              </a:lnSpc>
              <a:spcBef>
                <a:spcPct val="0"/>
              </a:spcBef>
              <a:buClr>
                <a:srgbClr val="5A5A5A"/>
              </a:buClr>
              <a:buSzPct val="100000"/>
            </a:pPr>
            <a:r>
              <a:rPr kumimoji="1" lang="ja-JP" altLang="ja-JP" sz="1200" b="1" i="0" u="none" strike="noStrike" cap="none" normalizeH="0" baseline="0" dirty="0">
                <a:ln>
                  <a:noFill/>
                </a:ln>
                <a:solidFill>
                  <a:schemeClr val="tx1"/>
                </a:solidFill>
                <a:effectLst/>
                <a:latin typeface="Meiryo UI" panose="020B0604030504040204" pitchFamily="50" charset="-128"/>
                <a:ea typeface="Meiryo UI" panose="020B0604030504040204" pitchFamily="50" charset="-128"/>
                <a:cs typeface="ＭＳ ゴシック" pitchFamily="49" charset="-128"/>
              </a:rPr>
              <a:t>【</a:t>
            </a:r>
            <a:r>
              <a:rPr lang="ja-JP" altLang="en-US" sz="1200" b="1" dirty="0">
                <a:solidFill>
                  <a:schemeClr val="tx1"/>
                </a:solidFill>
                <a:latin typeface="Meiryo UI" panose="020B0604030504040204" pitchFamily="50" charset="-128"/>
                <a:ea typeface="Meiryo UI" panose="020B0604030504040204" pitchFamily="50" charset="-128"/>
                <a:cs typeface="ＭＳ ゴシック" pitchFamily="49" charset="-128"/>
              </a:rPr>
              <a:t>作成時の留意事項</a:t>
            </a:r>
            <a:r>
              <a:rPr kumimoji="1" lang="ja-JP" altLang="ja-JP" sz="1200" b="1" i="0" u="none" strike="noStrike" cap="none" normalizeH="0" baseline="0" dirty="0">
                <a:ln>
                  <a:noFill/>
                </a:ln>
                <a:solidFill>
                  <a:schemeClr val="tx1"/>
                </a:solidFill>
                <a:effectLst/>
                <a:latin typeface="Meiryo UI" panose="020B0604030504040204" pitchFamily="50" charset="-128"/>
                <a:ea typeface="Meiryo UI" panose="020B0604030504040204" pitchFamily="50" charset="-128"/>
                <a:cs typeface="ＭＳ ゴシック" pitchFamily="49" charset="-128"/>
              </a:rPr>
              <a:t>】</a:t>
            </a:r>
            <a:endParaRPr kumimoji="1" lang="ja-JP" altLang="ja-JP" sz="1200" b="1" i="0" u="none" strike="noStrike" cap="none" normalizeH="0" baseline="0" dirty="0">
              <a:ln>
                <a:noFill/>
              </a:ln>
              <a:solidFill>
                <a:schemeClr val="tx1"/>
              </a:solidFill>
              <a:effectLst/>
              <a:latin typeface="Meiryo UI" panose="020B0604030504040204" pitchFamily="50" charset="-128"/>
              <a:ea typeface="Meiryo UI" panose="020B0604030504040204" pitchFamily="50" charset="-128"/>
              <a:cs typeface="ＭＳ Ｐゴシック" pitchFamily="50" charset="-128"/>
            </a:endParaRPr>
          </a:p>
          <a:p>
            <a:pPr marL="211138" indent="-211138" algn="l" eaLnBrk="0" hangingPunct="0">
              <a:lnSpc>
                <a:spcPct val="150000"/>
              </a:lnSpc>
              <a:spcBef>
                <a:spcPct val="0"/>
              </a:spcBef>
              <a:buClr>
                <a:srgbClr val="5A5A5A"/>
              </a:buClr>
              <a:buSzPct val="100000"/>
              <a:buFont typeface="Wingdings" panose="05000000000000000000" pitchFamily="2" charset="2"/>
              <a:buChar char="n"/>
            </a:pPr>
            <a:r>
              <a:rPr lang="ja-JP" altLang="en-US" sz="1200" b="1" u="sng" dirty="0">
                <a:solidFill>
                  <a:schemeClr val="tx1"/>
                </a:solidFill>
                <a:latin typeface="Meiryo UI" panose="020B0604030504040204" pitchFamily="50" charset="-128"/>
                <a:ea typeface="Meiryo UI" panose="020B0604030504040204" pitchFamily="50" charset="-128"/>
                <a:cs typeface="Times New Roman" pitchFamily="18" charset="0"/>
              </a:rPr>
              <a:t>応募者が作成</a:t>
            </a:r>
            <a:r>
              <a:rPr lang="ja-JP" altLang="en-US" sz="1200" dirty="0">
                <a:solidFill>
                  <a:schemeClr val="tx1"/>
                </a:solidFill>
                <a:latin typeface="Meiryo UI" panose="020B0604030504040204" pitchFamily="50" charset="-128"/>
                <a:ea typeface="Meiryo UI" panose="020B0604030504040204" pitchFamily="50" charset="-128"/>
                <a:cs typeface="Times New Roman" pitchFamily="18" charset="0"/>
              </a:rPr>
              <a:t>をしてください。</a:t>
            </a:r>
            <a:endParaRPr lang="en-US" altLang="ja-JP" sz="1200" dirty="0">
              <a:solidFill>
                <a:schemeClr val="tx1"/>
              </a:solidFill>
              <a:latin typeface="Meiryo UI" panose="020B0604030504040204" pitchFamily="50" charset="-128"/>
              <a:ea typeface="Meiryo UI" panose="020B0604030504040204" pitchFamily="50" charset="-128"/>
              <a:cs typeface="Times New Roman" pitchFamily="18" charset="0"/>
            </a:endParaRPr>
          </a:p>
          <a:p>
            <a:pPr marL="411163" lvl="1" indent="-198173" algn="l" eaLnBrk="0" hangingPunct="0">
              <a:lnSpc>
                <a:spcPct val="170000"/>
              </a:lnSpc>
              <a:spcBef>
                <a:spcPct val="0"/>
              </a:spcBef>
              <a:buClr>
                <a:srgbClr val="969696"/>
              </a:buClr>
              <a:buSzPct val="70000"/>
              <a:buFont typeface="Wingdings" panose="05000000000000000000" pitchFamily="2" charset="2"/>
              <a:buChar char="l"/>
            </a:pPr>
            <a:r>
              <a:rPr lang="ja-JP" altLang="en-US" sz="1200" dirty="0">
                <a:solidFill>
                  <a:schemeClr val="tx1"/>
                </a:solidFill>
                <a:latin typeface="Meiryo UI" panose="020B0604030504040204" pitchFamily="50" charset="-128"/>
                <a:ea typeface="Meiryo UI" panose="020B0604030504040204" pitchFamily="50" charset="-128"/>
                <a:cs typeface="Times New Roman" pitchFamily="18" charset="0"/>
              </a:rPr>
              <a:t>記載欄が設定されている場合は、記載欄内にテキストベースで簡潔に記載をしてください。</a:t>
            </a:r>
            <a:endParaRPr lang="en-US" altLang="ja-JP" sz="1200" dirty="0">
              <a:solidFill>
                <a:schemeClr val="tx1"/>
              </a:solidFill>
              <a:latin typeface="Meiryo UI" panose="020B0604030504040204" pitchFamily="50" charset="-128"/>
              <a:ea typeface="Meiryo UI" panose="020B0604030504040204" pitchFamily="50" charset="-128"/>
              <a:cs typeface="Times New Roman" pitchFamily="18" charset="0"/>
            </a:endParaRPr>
          </a:p>
          <a:p>
            <a:pPr marL="411163" lvl="1" indent="-198173" algn="l" eaLnBrk="0" hangingPunct="0">
              <a:lnSpc>
                <a:spcPct val="170000"/>
              </a:lnSpc>
              <a:spcBef>
                <a:spcPct val="0"/>
              </a:spcBef>
              <a:buClr>
                <a:srgbClr val="969696"/>
              </a:buClr>
              <a:buSzPct val="70000"/>
              <a:buFont typeface="Wingdings" panose="05000000000000000000" pitchFamily="2" charset="2"/>
              <a:buChar char="l"/>
            </a:pPr>
            <a:r>
              <a:rPr lang="ja-JP" altLang="en-US" sz="1200" dirty="0">
                <a:solidFill>
                  <a:schemeClr val="tx1"/>
                </a:solidFill>
                <a:latin typeface="Meiryo UI" panose="020B0604030504040204" pitchFamily="50" charset="-128"/>
                <a:ea typeface="Meiryo UI" panose="020B0604030504040204" pitchFamily="50" charset="-128"/>
                <a:cs typeface="Times New Roman" pitchFamily="18" charset="0"/>
              </a:rPr>
              <a:t>記載欄が設定されていない場合は、必要に応じてグラフ、図、写真等を挿入して作成をしてください。</a:t>
            </a:r>
            <a:endParaRPr lang="en-US" altLang="ja-JP" sz="1200" dirty="0">
              <a:solidFill>
                <a:schemeClr val="tx1"/>
              </a:solidFill>
              <a:latin typeface="Meiryo UI" panose="020B0604030504040204" pitchFamily="50" charset="-128"/>
              <a:ea typeface="Meiryo UI" panose="020B0604030504040204" pitchFamily="50" charset="-128"/>
              <a:cs typeface="Times New Roman" pitchFamily="18" charset="0"/>
            </a:endParaRPr>
          </a:p>
          <a:p>
            <a:pPr marL="211138" indent="-211138" algn="l" eaLnBrk="0" hangingPunct="0">
              <a:lnSpc>
                <a:spcPct val="150000"/>
              </a:lnSpc>
              <a:spcBef>
                <a:spcPct val="0"/>
              </a:spcBef>
              <a:buClr>
                <a:srgbClr val="5A5A5A"/>
              </a:buClr>
              <a:buSzPct val="100000"/>
              <a:buFont typeface="Wingdings" panose="05000000000000000000" pitchFamily="2" charset="2"/>
              <a:buChar char="n"/>
            </a:pPr>
            <a:r>
              <a:rPr lang="ja-JP" altLang="en-US" sz="1200" dirty="0">
                <a:solidFill>
                  <a:schemeClr val="tx1"/>
                </a:solidFill>
                <a:latin typeface="Meiryo UI" panose="020B0604030504040204" pitchFamily="50" charset="-128"/>
                <a:ea typeface="Meiryo UI" panose="020B0604030504040204" pitchFamily="50" charset="-128"/>
                <a:cs typeface="Times New Roman" pitchFamily="18" charset="0"/>
              </a:rPr>
              <a:t>必要に応じてスライドを追加いただいて問題ございませんが、全体を通じて、</a:t>
            </a:r>
            <a:r>
              <a:rPr lang="en-US" altLang="ja-JP" sz="1200" b="1" u="sng" dirty="0">
                <a:solidFill>
                  <a:schemeClr val="tx1"/>
                </a:solidFill>
                <a:latin typeface="Meiryo UI" panose="020B0604030504040204" pitchFamily="50" charset="-128"/>
                <a:ea typeface="Meiryo UI" panose="020B0604030504040204" pitchFamily="50" charset="-128"/>
                <a:cs typeface="Times New Roman" pitchFamily="18" charset="0"/>
              </a:rPr>
              <a:t>30</a:t>
            </a:r>
            <a:r>
              <a:rPr lang="ja-JP" altLang="en-US" sz="1200" b="1" u="sng" dirty="0">
                <a:solidFill>
                  <a:schemeClr val="tx1"/>
                </a:solidFill>
                <a:latin typeface="Meiryo UI" panose="020B0604030504040204" pitchFamily="50" charset="-128"/>
                <a:ea typeface="Meiryo UI" panose="020B0604030504040204" pitchFamily="50" charset="-128"/>
                <a:cs typeface="Times New Roman" pitchFamily="18" charset="0"/>
              </a:rPr>
              <a:t>ページ以内で作成</a:t>
            </a:r>
            <a:r>
              <a:rPr lang="ja-JP" altLang="en-US" sz="1200" dirty="0">
                <a:solidFill>
                  <a:schemeClr val="tx1"/>
                </a:solidFill>
                <a:latin typeface="Meiryo UI" panose="020B0604030504040204" pitchFamily="50" charset="-128"/>
                <a:ea typeface="Meiryo UI" panose="020B0604030504040204" pitchFamily="50" charset="-128"/>
                <a:cs typeface="Times New Roman" pitchFamily="18" charset="0"/>
              </a:rPr>
              <a:t>をしてください（表紙を除く）。</a:t>
            </a:r>
          </a:p>
          <a:p>
            <a:pPr marL="211138" indent="-211138" algn="l" eaLnBrk="0" hangingPunct="0">
              <a:lnSpc>
                <a:spcPct val="150000"/>
              </a:lnSpc>
              <a:spcBef>
                <a:spcPct val="0"/>
              </a:spcBef>
              <a:buClr>
                <a:srgbClr val="5A5A5A"/>
              </a:buClr>
              <a:buSzPct val="100000"/>
              <a:buFont typeface="Wingdings" panose="05000000000000000000" pitchFamily="2" charset="2"/>
              <a:buChar char="n"/>
            </a:pPr>
            <a:r>
              <a:rPr lang="ja-JP" altLang="en-US" sz="1200" dirty="0">
                <a:solidFill>
                  <a:schemeClr val="tx1"/>
                </a:solidFill>
                <a:latin typeface="Meiryo UI" panose="020B0604030504040204" pitchFamily="50" charset="-128"/>
                <a:ea typeface="Meiryo UI" panose="020B0604030504040204" pitchFamily="50" charset="-128"/>
                <a:cs typeface="Times New Roman" pitchFamily="18" charset="0"/>
              </a:rPr>
              <a:t>書面審査を通過後に実施するプレゼンテーション審査では、本資料をご活用いただきます。</a:t>
            </a:r>
            <a:endParaRPr lang="en-US" altLang="ja-JP" sz="1200" dirty="0">
              <a:solidFill>
                <a:schemeClr val="tx1"/>
              </a:solidFill>
              <a:latin typeface="Meiryo UI" panose="020B0604030504040204" pitchFamily="50" charset="-128"/>
              <a:ea typeface="Meiryo UI" panose="020B0604030504040204" pitchFamily="50" charset="-128"/>
              <a:cs typeface="Times New Roman" pitchFamily="18" charset="0"/>
            </a:endParaRPr>
          </a:p>
        </p:txBody>
      </p:sp>
      <p:sp>
        <p:nvSpPr>
          <p:cNvPr id="10" name="テキスト ボックス 9">
            <a:extLst>
              <a:ext uri="{FF2B5EF4-FFF2-40B4-BE49-F238E27FC236}">
                <a16:creationId xmlns:a16="http://schemas.microsoft.com/office/drawing/2014/main" id="{9E001D28-6DAD-4DBE-B6D5-008CD2149606}"/>
              </a:ext>
            </a:extLst>
          </p:cNvPr>
          <p:cNvSpPr txBox="1"/>
          <p:nvPr/>
        </p:nvSpPr>
        <p:spPr>
          <a:xfrm>
            <a:off x="8443913" y="549275"/>
            <a:ext cx="1117600" cy="491481"/>
          </a:xfrm>
          <a:prstGeom prst="rect">
            <a:avLst/>
          </a:prstGeom>
          <a:noFill/>
          <a:ln>
            <a:solidFill>
              <a:schemeClr val="tx1">
                <a:lumMod val="95000"/>
                <a:lumOff val="5000"/>
              </a:schemeClr>
            </a:solidFill>
          </a:ln>
        </p:spPr>
        <p:txBody>
          <a:bodyPr wrap="square" rtlCol="0">
            <a:spAutoFit/>
          </a:bodyPr>
          <a:lstStyle/>
          <a:p>
            <a:r>
              <a:rPr lang="ja-JP" altLang="en-US" sz="2400" dirty="0">
                <a:latin typeface="Meiryo UI" panose="020B0604030504040204" pitchFamily="50" charset="-128"/>
                <a:ea typeface="Meiryo UI" panose="020B0604030504040204" pitchFamily="50" charset="-128"/>
              </a:rPr>
              <a:t>様式</a:t>
            </a:r>
            <a:r>
              <a:rPr lang="en-US" altLang="ja-JP" sz="2400" dirty="0">
                <a:latin typeface="Meiryo UI" panose="020B0604030504040204" pitchFamily="50" charset="-128"/>
                <a:ea typeface="Meiryo UI" panose="020B0604030504040204" pitchFamily="50" charset="-128"/>
              </a:rPr>
              <a:t>3</a:t>
            </a:r>
            <a:endParaRPr kumimoji="1" lang="ja-JP" altLang="en-US" sz="2400" dirty="0">
              <a:latin typeface="Meiryo UI" panose="020B0604030504040204" pitchFamily="50" charset="-128"/>
              <a:ea typeface="Meiryo UI" panose="020B0604030504040204" pitchFamily="50" charset="-128"/>
            </a:endParaRPr>
          </a:p>
        </p:txBody>
      </p:sp>
      <p:sp>
        <p:nvSpPr>
          <p:cNvPr id="12" name="Rectangle 2">
            <a:extLst>
              <a:ext uri="{FF2B5EF4-FFF2-40B4-BE49-F238E27FC236}">
                <a16:creationId xmlns:a16="http://schemas.microsoft.com/office/drawing/2014/main" id="{05CEF05F-B2AE-4A92-878B-F565BA6C5311}"/>
              </a:ext>
            </a:extLst>
          </p:cNvPr>
          <p:cNvSpPr>
            <a:spLocks noGrp="1" noChangeArrowheads="1"/>
          </p:cNvSpPr>
          <p:nvPr>
            <p:ph type="ctrTitle"/>
          </p:nvPr>
        </p:nvSpPr>
        <p:spPr>
          <a:xfrm>
            <a:off x="344488" y="1289982"/>
            <a:ext cx="9217025" cy="738664"/>
          </a:xfrm>
          <a:solidFill>
            <a:srgbClr val="C6D2DE"/>
          </a:solidFill>
          <a:ln>
            <a:solidFill>
              <a:srgbClr val="C6D2DE"/>
            </a:solidFill>
          </a:ln>
        </p:spPr>
        <p:txBody>
          <a:bodyPr/>
          <a:lstStyle/>
          <a:p>
            <a:pPr algn="ctr" eaLnBrk="1">
              <a:spcAft>
                <a:spcPts val="600"/>
              </a:spcAft>
            </a:pPr>
            <a:r>
              <a:rPr lang="ja-JP" altLang="en-US" sz="2400" dirty="0">
                <a:solidFill>
                  <a:srgbClr val="000000"/>
                </a:solidFill>
                <a:latin typeface="Meiryo UI" panose="020B0604030504040204" pitchFamily="50" charset="-128"/>
                <a:ea typeface="Meiryo UI" panose="020B0604030504040204" pitchFamily="50" charset="-128"/>
                <a:cs typeface="Arial" panose="020B0604020202020204" pitchFamily="34" charset="0"/>
              </a:rPr>
              <a:t>新産業創出に向けた企業立地支援補助金</a:t>
            </a:r>
            <a:br>
              <a:rPr lang="en-US" altLang="ja-JP" sz="2400" dirty="0">
                <a:solidFill>
                  <a:srgbClr val="000000"/>
                </a:solidFill>
                <a:latin typeface="Meiryo UI" panose="020B0604030504040204" pitchFamily="50" charset="-128"/>
                <a:ea typeface="Meiryo UI" panose="020B0604030504040204" pitchFamily="50" charset="-128"/>
                <a:cs typeface="Arial" panose="020B0604020202020204" pitchFamily="34" charset="0"/>
              </a:rPr>
            </a:br>
            <a:r>
              <a:rPr lang="ja-JP" altLang="en-US" sz="2400" dirty="0">
                <a:solidFill>
                  <a:srgbClr val="000000"/>
                </a:solidFill>
                <a:latin typeface="Meiryo UI" panose="020B0604030504040204" pitchFamily="50" charset="-128"/>
                <a:ea typeface="Meiryo UI" panose="020B0604030504040204" pitchFamily="50" charset="-128"/>
                <a:cs typeface="Arial" panose="020B0604020202020204" pitchFamily="34" charset="0"/>
              </a:rPr>
              <a:t>＜ 事業計画書 ＞</a:t>
            </a:r>
          </a:p>
        </p:txBody>
      </p:sp>
      <p:sp>
        <p:nvSpPr>
          <p:cNvPr id="13" name="テキスト ボックス 12">
            <a:extLst>
              <a:ext uri="{FF2B5EF4-FFF2-40B4-BE49-F238E27FC236}">
                <a16:creationId xmlns:a16="http://schemas.microsoft.com/office/drawing/2014/main" id="{8CA838DE-D356-4DF2-93E3-286E0C20724A}"/>
              </a:ext>
            </a:extLst>
          </p:cNvPr>
          <p:cNvSpPr txBox="1"/>
          <p:nvPr/>
        </p:nvSpPr>
        <p:spPr>
          <a:xfrm>
            <a:off x="344488" y="549275"/>
            <a:ext cx="1117600" cy="491481"/>
          </a:xfrm>
          <a:prstGeom prst="rect">
            <a:avLst/>
          </a:prstGeom>
          <a:noFill/>
          <a:ln>
            <a:solidFill>
              <a:schemeClr val="tx1">
                <a:lumMod val="95000"/>
                <a:lumOff val="5000"/>
              </a:schemeClr>
            </a:solidFill>
          </a:ln>
        </p:spPr>
        <p:txBody>
          <a:bodyPr wrap="square" rtlCol="0">
            <a:spAutoFit/>
          </a:bodyPr>
          <a:lstStyle/>
          <a:p>
            <a:r>
              <a:rPr kumimoji="1" lang="ja-JP" altLang="en-US" sz="2400" dirty="0">
                <a:latin typeface="Meiryo UI" panose="020B0604030504040204" pitchFamily="50" charset="-128"/>
                <a:ea typeface="Meiryo UI" panose="020B0604030504040204" pitchFamily="50" charset="-128"/>
              </a:rPr>
              <a:t>表紙</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99F9A48-E678-7782-0B75-56323572E4EC}"/>
              </a:ext>
            </a:extLst>
          </p:cNvPr>
          <p:cNvSpPr>
            <a:spLocks noGrp="1"/>
          </p:cNvSpPr>
          <p:nvPr>
            <p:ph type="title"/>
          </p:nvPr>
        </p:nvSpPr>
        <p:spPr/>
        <p:txBody>
          <a:bodyPr/>
          <a:lstStyle/>
          <a:p>
            <a:r>
              <a:rPr lang="en-US" altLang="ja-JP" dirty="0"/>
              <a:t>2-1</a:t>
            </a:r>
            <a:r>
              <a:rPr lang="ja-JP" altLang="en-US" dirty="0"/>
              <a:t>．計画の概要（</a:t>
            </a:r>
            <a:r>
              <a:rPr lang="en-US" altLang="ja-JP" dirty="0"/>
              <a:t>3</a:t>
            </a:r>
            <a:r>
              <a:rPr lang="ja-JP" altLang="en-US" dirty="0"/>
              <a:t>）　</a:t>
            </a:r>
            <a:r>
              <a:rPr lang="ja-JP" altLang="en-US" dirty="0">
                <a:solidFill>
                  <a:schemeClr val="tx1"/>
                </a:solidFill>
              </a:rPr>
              <a:t>導入予定の設備等の内容詳細</a:t>
            </a:r>
            <a:endParaRPr kumimoji="1" lang="ja-JP" altLang="en-US" dirty="0">
              <a:solidFill>
                <a:schemeClr val="tx1"/>
              </a:solidFill>
            </a:endParaRPr>
          </a:p>
        </p:txBody>
      </p:sp>
      <p:sp>
        <p:nvSpPr>
          <p:cNvPr id="3" name="Rectangle 3">
            <a:extLst>
              <a:ext uri="{FF2B5EF4-FFF2-40B4-BE49-F238E27FC236}">
                <a16:creationId xmlns:a16="http://schemas.microsoft.com/office/drawing/2014/main" id="{C1BB6EA2-CA1F-85A2-12B1-26AE16FEA71F}"/>
              </a:ext>
            </a:extLst>
          </p:cNvPr>
          <p:cNvSpPr txBox="1">
            <a:spLocks noChangeArrowheads="1"/>
          </p:cNvSpPr>
          <p:nvPr/>
        </p:nvSpPr>
        <p:spPr bwMode="auto">
          <a:xfrm>
            <a:off x="345512" y="1196752"/>
            <a:ext cx="9360015" cy="383503"/>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lvl1pPr marL="266700" indent="-266700" algn="l" rtl="0" eaLnBrk="0" fontAlgn="base" hangingPunct="0">
              <a:lnSpc>
                <a:spcPct val="120000"/>
              </a:lnSpc>
              <a:spcBef>
                <a:spcPct val="30000"/>
              </a:spcBef>
              <a:spcAft>
                <a:spcPct val="0"/>
              </a:spcAft>
              <a:buClr>
                <a:schemeClr val="bg2"/>
              </a:buClr>
              <a:buFont typeface="Wingdings" pitchFamily="2" charset="2"/>
              <a:buChar char="n"/>
              <a:defRPr kumimoji="1" sz="1400">
                <a:solidFill>
                  <a:srgbClr val="000000"/>
                </a:solidFill>
                <a:latin typeface="Arial" panose="020B0604020202020204" pitchFamily="34" charset="0"/>
                <a:ea typeface="ＭＳ Ｐゴシック" panose="020B0600070205080204" pitchFamily="50" charset="-128"/>
                <a:cs typeface="+mn-cs"/>
              </a:defRPr>
            </a:lvl1pPr>
            <a:lvl2pPr marL="539750" indent="-271463" algn="l" rtl="0" eaLnBrk="0" fontAlgn="base" hangingPunct="0">
              <a:lnSpc>
                <a:spcPct val="120000"/>
              </a:lnSpc>
              <a:spcBef>
                <a:spcPct val="30000"/>
              </a:spcBef>
              <a:spcAft>
                <a:spcPct val="0"/>
              </a:spcAft>
              <a:buClr>
                <a:schemeClr val="bg2"/>
              </a:buClr>
              <a:buFont typeface="Wingdings" pitchFamily="2" charset="2"/>
              <a:buChar char="l"/>
              <a:defRPr kumimoji="1" sz="1200">
                <a:solidFill>
                  <a:srgbClr val="000000"/>
                </a:solidFill>
                <a:latin typeface="Arial" panose="020B0604020202020204" pitchFamily="34" charset="0"/>
                <a:ea typeface="ＭＳ Ｐゴシック" panose="020B0600070205080204" pitchFamily="50" charset="-128"/>
              </a:defRPr>
            </a:lvl2pPr>
            <a:lvl3pPr marL="812800" indent="-271463" algn="l" rtl="0" eaLnBrk="0" fontAlgn="base" hangingPunct="0">
              <a:lnSpc>
                <a:spcPct val="120000"/>
              </a:lnSpc>
              <a:spcBef>
                <a:spcPct val="30000"/>
              </a:spcBef>
              <a:spcAft>
                <a:spcPct val="0"/>
              </a:spcAft>
              <a:buClr>
                <a:schemeClr val="bg2"/>
              </a:buClr>
              <a:buFont typeface="ＭＳ Ｐゴシック" charset="-128"/>
              <a:buChar char="–"/>
              <a:defRPr sz="1200">
                <a:solidFill>
                  <a:srgbClr val="000000"/>
                </a:solidFill>
                <a:latin typeface="Arial" panose="020B0604020202020204" pitchFamily="34" charset="0"/>
                <a:ea typeface="ＭＳ Ｐゴシック" panose="020B0600070205080204" pitchFamily="50" charset="-128"/>
              </a:defRPr>
            </a:lvl3pPr>
            <a:lvl4pPr marL="1079500" indent="-265113" algn="l" rtl="0" eaLnBrk="0" fontAlgn="base" hangingPunct="0">
              <a:lnSpc>
                <a:spcPct val="120000"/>
              </a:lnSpc>
              <a:spcBef>
                <a:spcPct val="30000"/>
              </a:spcBef>
              <a:spcAft>
                <a:spcPct val="0"/>
              </a:spcAft>
              <a:buClr>
                <a:schemeClr val="bg2"/>
              </a:buClr>
              <a:buFont typeface="ＭＳ Ｐゴシック" charset="-128"/>
              <a:buChar char="–"/>
              <a:defRPr kumimoji="1" sz="1200">
                <a:solidFill>
                  <a:srgbClr val="000000"/>
                </a:solidFill>
                <a:latin typeface="Arial" panose="020B0604020202020204" pitchFamily="34" charset="0"/>
                <a:ea typeface="ＭＳ Ｐゴシック" panose="020B0600070205080204" pitchFamily="50" charset="-128"/>
              </a:defRPr>
            </a:lvl4pPr>
            <a:lvl5pPr marL="1968500" indent="-268288" algn="just" defTabSz="990600" rtl="0" eaLnBrk="0" fontAlgn="base" hangingPunct="0">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5pPr>
            <a:lvl6pPr marL="24257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6pPr>
            <a:lvl7pPr marL="28829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7pPr>
            <a:lvl8pPr marL="33401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8pPr>
            <a:lvl9pPr marL="37973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9pPr>
          </a:lstStyle>
          <a:p>
            <a:pPr marL="0" indent="0" eaLnBrk="1" hangingPunct="1">
              <a:spcBef>
                <a:spcPct val="0"/>
              </a:spcBef>
              <a:buClr>
                <a:srgbClr val="5A5A5A"/>
              </a:buClr>
              <a:buSzPct val="100000"/>
              <a:buFont typeface="Wingdings" pitchFamily="2" charset="2"/>
              <a:buNone/>
            </a:pPr>
            <a:r>
              <a:rPr lang="en-US" altLang="ja-JP" sz="1100" b="1" kern="0" dirty="0">
                <a:solidFill>
                  <a:schemeClr val="tx1"/>
                </a:solidFill>
                <a:highlight>
                  <a:srgbClr val="CCDAEC"/>
                </a:highlight>
                <a:latin typeface="Meiryo UI" panose="020B0604030504040204" pitchFamily="50" charset="-128"/>
                <a:ea typeface="Meiryo UI" panose="020B0604030504040204" pitchFamily="50" charset="-128"/>
              </a:rPr>
              <a:t>【</a:t>
            </a:r>
            <a:r>
              <a:rPr lang="ja-JP" altLang="en-US" sz="1100" b="1" kern="0" dirty="0">
                <a:solidFill>
                  <a:schemeClr val="tx1"/>
                </a:solidFill>
                <a:highlight>
                  <a:srgbClr val="CCDAEC"/>
                </a:highlight>
                <a:latin typeface="Meiryo UI" panose="020B0604030504040204" pitchFamily="50" charset="-128"/>
                <a:ea typeface="Meiryo UI" panose="020B0604030504040204" pitchFamily="50" charset="-128"/>
              </a:rPr>
              <a:t>拠点に導入予定の設備・機材</a:t>
            </a:r>
            <a:r>
              <a:rPr lang="en-US" altLang="ja-JP" sz="1100" b="1" kern="0" dirty="0">
                <a:solidFill>
                  <a:schemeClr val="tx1"/>
                </a:solidFill>
                <a:highlight>
                  <a:srgbClr val="CCDAEC"/>
                </a:highlight>
                <a:latin typeface="Meiryo UI" panose="020B0604030504040204" pitchFamily="50" charset="-128"/>
                <a:ea typeface="Meiryo UI" panose="020B0604030504040204" pitchFamily="50" charset="-128"/>
              </a:rPr>
              <a:t>】</a:t>
            </a:r>
          </a:p>
          <a:p>
            <a:pPr marL="0" indent="0" eaLnBrk="1" hangingPunct="1">
              <a:spcBef>
                <a:spcPct val="0"/>
              </a:spcBef>
              <a:buClr>
                <a:srgbClr val="5A5A5A"/>
              </a:buClr>
              <a:buSzPct val="100000"/>
              <a:buNone/>
            </a:pPr>
            <a:r>
              <a:rPr lang="en-US" altLang="ja-JP" sz="1100" kern="0" dirty="0">
                <a:solidFill>
                  <a:schemeClr val="tx1"/>
                </a:solidFill>
                <a:latin typeface="Meiryo UI" panose="020B0604030504040204" pitchFamily="50" charset="-128"/>
                <a:ea typeface="Meiryo UI" panose="020B0604030504040204" pitchFamily="50" charset="-128"/>
              </a:rPr>
              <a:t>2-1(1)</a:t>
            </a:r>
            <a:r>
              <a:rPr lang="ja-JP" altLang="en-US" sz="1100" kern="0" dirty="0">
                <a:solidFill>
                  <a:schemeClr val="tx1"/>
                </a:solidFill>
                <a:latin typeface="Meiryo UI" panose="020B0604030504040204" pitchFamily="50" charset="-128"/>
                <a:ea typeface="Meiryo UI" panose="020B0604030504040204" pitchFamily="50" charset="-128"/>
              </a:rPr>
              <a:t>に記載した「拠点のコンセプト」を実現する上で重要な役割を果たす、</a:t>
            </a:r>
            <a:r>
              <a:rPr lang="ja-JP" altLang="en-US" sz="1100" u="sng" kern="0" dirty="0">
                <a:solidFill>
                  <a:schemeClr val="tx1"/>
                </a:solidFill>
                <a:latin typeface="Meiryo UI" panose="020B0604030504040204" pitchFamily="50" charset="-128"/>
                <a:ea typeface="Meiryo UI" panose="020B0604030504040204" pitchFamily="50" charset="-128"/>
              </a:rPr>
              <a:t>導入予定の主な設備・機材</a:t>
            </a:r>
            <a:r>
              <a:rPr lang="ja-JP" altLang="en-US" sz="1100" kern="0" dirty="0">
                <a:solidFill>
                  <a:schemeClr val="tx1"/>
                </a:solidFill>
                <a:latin typeface="Meiryo UI" panose="020B0604030504040204" pitchFamily="50" charset="-128"/>
                <a:ea typeface="Meiryo UI" panose="020B0604030504040204" pitchFamily="50" charset="-128"/>
              </a:rPr>
              <a:t>について記載してください。</a:t>
            </a:r>
            <a:endParaRPr lang="en-US" altLang="ja-JP" sz="1100" kern="0" dirty="0">
              <a:solidFill>
                <a:schemeClr val="tx1"/>
              </a:solidFill>
              <a:latin typeface="Meiryo UI" panose="020B0604030504040204" pitchFamily="50" charset="-128"/>
              <a:ea typeface="Meiryo UI" panose="020B0604030504040204" pitchFamily="50" charset="-128"/>
            </a:endParaRPr>
          </a:p>
        </p:txBody>
      </p:sp>
      <p:graphicFrame>
        <p:nvGraphicFramePr>
          <p:cNvPr id="4" name="表 3">
            <a:extLst>
              <a:ext uri="{FF2B5EF4-FFF2-40B4-BE49-F238E27FC236}">
                <a16:creationId xmlns:a16="http://schemas.microsoft.com/office/drawing/2014/main" id="{F3BB5227-3A5E-1011-0FFD-9FF6F338C7DA}"/>
              </a:ext>
            </a:extLst>
          </p:cNvPr>
          <p:cNvGraphicFramePr>
            <a:graphicFrameLocks noGrp="1"/>
          </p:cNvGraphicFramePr>
          <p:nvPr>
            <p:extLst>
              <p:ext uri="{D42A27DB-BD31-4B8C-83A1-F6EECF244321}">
                <p14:modId xmlns:p14="http://schemas.microsoft.com/office/powerpoint/2010/main" val="2251103622"/>
              </p:ext>
            </p:extLst>
          </p:nvPr>
        </p:nvGraphicFramePr>
        <p:xfrm>
          <a:off x="560512" y="1745352"/>
          <a:ext cx="8928991" cy="4165765"/>
        </p:xfrm>
        <a:graphic>
          <a:graphicData uri="http://schemas.openxmlformats.org/drawingml/2006/table">
            <a:tbl>
              <a:tblPr firstRow="1">
                <a:tableStyleId>{93296810-A885-4BE3-A3E7-6D5BEEA58F35}</a:tableStyleId>
              </a:tblPr>
              <a:tblGrid>
                <a:gridCol w="1728192">
                  <a:extLst>
                    <a:ext uri="{9D8B030D-6E8A-4147-A177-3AD203B41FA5}">
                      <a16:colId xmlns:a16="http://schemas.microsoft.com/office/drawing/2014/main" val="2568723622"/>
                    </a:ext>
                  </a:extLst>
                </a:gridCol>
                <a:gridCol w="1728192">
                  <a:extLst>
                    <a:ext uri="{9D8B030D-6E8A-4147-A177-3AD203B41FA5}">
                      <a16:colId xmlns:a16="http://schemas.microsoft.com/office/drawing/2014/main" val="1635288791"/>
                    </a:ext>
                  </a:extLst>
                </a:gridCol>
                <a:gridCol w="792088">
                  <a:extLst>
                    <a:ext uri="{9D8B030D-6E8A-4147-A177-3AD203B41FA5}">
                      <a16:colId xmlns:a16="http://schemas.microsoft.com/office/drawing/2014/main" val="2853928314"/>
                    </a:ext>
                  </a:extLst>
                </a:gridCol>
                <a:gridCol w="1152128">
                  <a:extLst>
                    <a:ext uri="{9D8B030D-6E8A-4147-A177-3AD203B41FA5}">
                      <a16:colId xmlns:a16="http://schemas.microsoft.com/office/drawing/2014/main" val="2418614268"/>
                    </a:ext>
                  </a:extLst>
                </a:gridCol>
                <a:gridCol w="3528391">
                  <a:extLst>
                    <a:ext uri="{9D8B030D-6E8A-4147-A177-3AD203B41FA5}">
                      <a16:colId xmlns:a16="http://schemas.microsoft.com/office/drawing/2014/main" val="263456034"/>
                    </a:ext>
                  </a:extLst>
                </a:gridCol>
              </a:tblGrid>
              <a:tr h="0">
                <a:tc>
                  <a:txBody>
                    <a:bodyPr/>
                    <a:lstStyle/>
                    <a:p>
                      <a:pPr algn="ctr"/>
                      <a:r>
                        <a:rPr kumimoji="1" lang="ja-JP" altLang="en-US" sz="1100" dirty="0"/>
                        <a:t>設備・機材名</a:t>
                      </a:r>
                    </a:p>
                  </a:txBody>
                  <a:tcPr anchor="ctr"/>
                </a:tc>
                <a:tc>
                  <a:txBody>
                    <a:bodyPr/>
                    <a:lstStyle/>
                    <a:p>
                      <a:pPr algn="ctr"/>
                      <a:r>
                        <a:rPr kumimoji="1" lang="ja-JP" altLang="en-US" sz="1100" dirty="0"/>
                        <a:t>メーカー名</a:t>
                      </a:r>
                    </a:p>
                  </a:txBody>
                  <a:tcPr anchor="ctr"/>
                </a:tc>
                <a:tc>
                  <a:txBody>
                    <a:bodyPr/>
                    <a:lstStyle/>
                    <a:p>
                      <a:pPr algn="ctr"/>
                      <a:r>
                        <a:rPr kumimoji="1" lang="ja-JP" altLang="en-US" sz="1100" dirty="0"/>
                        <a:t>導入予定</a:t>
                      </a:r>
                      <a:endParaRPr kumimoji="1" lang="en-US" altLang="ja-JP" sz="1100" dirty="0"/>
                    </a:p>
                    <a:p>
                      <a:pPr algn="ctr"/>
                      <a:r>
                        <a:rPr kumimoji="1" lang="ja-JP" altLang="en-US" sz="1100" dirty="0"/>
                        <a:t>台数</a:t>
                      </a:r>
                    </a:p>
                  </a:txBody>
                  <a:tcPr anchor="ctr"/>
                </a:tc>
                <a:tc>
                  <a:txBody>
                    <a:bodyPr/>
                    <a:lstStyle/>
                    <a:p>
                      <a:pPr algn="ctr"/>
                      <a:r>
                        <a:rPr kumimoji="1" lang="ja-JP" altLang="en-US" sz="1100" dirty="0"/>
                        <a:t>概算価格</a:t>
                      </a:r>
                    </a:p>
                  </a:txBody>
                  <a:tcPr anchor="ctr"/>
                </a:tc>
                <a:tc>
                  <a:txBody>
                    <a:bodyPr/>
                    <a:lstStyle/>
                    <a:p>
                      <a:pPr algn="ctr"/>
                      <a:r>
                        <a:rPr kumimoji="1" lang="ja-JP" altLang="en-US" sz="1100" dirty="0"/>
                        <a:t>設備・機材の特徴、期待する役割・効果</a:t>
                      </a:r>
                    </a:p>
                  </a:txBody>
                  <a:tcPr anchor="ctr"/>
                </a:tc>
                <a:extLst>
                  <a:ext uri="{0D108BD9-81ED-4DB2-BD59-A6C34878D82A}">
                    <a16:rowId xmlns:a16="http://schemas.microsoft.com/office/drawing/2014/main" val="21477214"/>
                  </a:ext>
                </a:extLst>
              </a:tr>
              <a:tr h="747809">
                <a:tc>
                  <a:txBody>
                    <a:bodyPr/>
                    <a:lstStyle/>
                    <a:p>
                      <a:pPr algn="l"/>
                      <a:r>
                        <a:rPr kumimoji="1" lang="en-US" altLang="ja-JP" sz="1100" dirty="0">
                          <a:solidFill>
                            <a:srgbClr val="FF0000"/>
                          </a:solidFill>
                        </a:rPr>
                        <a:t>XXXX</a:t>
                      </a:r>
                      <a:endParaRPr kumimoji="1" lang="ja-JP" altLang="en-US" sz="1100" dirty="0">
                        <a:solidFill>
                          <a:srgbClr val="FF0000"/>
                        </a:solidFill>
                      </a:endParaRPr>
                    </a:p>
                  </a:txBody>
                  <a:tcPr/>
                </a:tc>
                <a:tc>
                  <a:txBody>
                    <a:bodyPr/>
                    <a:lstStyle/>
                    <a:p>
                      <a:pPr algn="l"/>
                      <a:r>
                        <a:rPr kumimoji="1" lang="en-US" altLang="ja-JP" sz="1100" dirty="0">
                          <a:solidFill>
                            <a:srgbClr val="FF0000"/>
                          </a:solidFill>
                        </a:rPr>
                        <a:t>XXXX</a:t>
                      </a:r>
                      <a:endParaRPr kumimoji="1" lang="ja-JP" altLang="en-US" sz="1100" dirty="0">
                        <a:solidFill>
                          <a:srgbClr val="FF0000"/>
                        </a:solidFill>
                      </a:endParaRPr>
                    </a:p>
                  </a:txBody>
                  <a:tcPr/>
                </a:tc>
                <a:tc>
                  <a:txBody>
                    <a:bodyPr/>
                    <a:lstStyle/>
                    <a:p>
                      <a:pPr algn="l"/>
                      <a:r>
                        <a:rPr kumimoji="1" lang="ja-JP" altLang="en-US" sz="1100" dirty="0">
                          <a:solidFill>
                            <a:srgbClr val="FF0000"/>
                          </a:solidFill>
                        </a:rPr>
                        <a:t>○○台</a:t>
                      </a:r>
                    </a:p>
                  </a:txBody>
                  <a:tcPr/>
                </a:tc>
                <a:tc>
                  <a:txBody>
                    <a:bodyPr/>
                    <a:lstStyle/>
                    <a:p>
                      <a:pPr algn="l"/>
                      <a:r>
                        <a:rPr kumimoji="1" lang="ja-JP" altLang="en-US" sz="1100" dirty="0">
                          <a:solidFill>
                            <a:srgbClr val="FF0000"/>
                          </a:solidFill>
                        </a:rPr>
                        <a:t>○○百万円</a:t>
                      </a:r>
                      <a:r>
                        <a:rPr kumimoji="1" lang="en-US" altLang="ja-JP" sz="1100" dirty="0">
                          <a:solidFill>
                            <a:srgbClr val="FF0000"/>
                          </a:solidFill>
                        </a:rPr>
                        <a:t>/</a:t>
                      </a:r>
                      <a:r>
                        <a:rPr kumimoji="1" lang="ja-JP" altLang="en-US" sz="1100" dirty="0">
                          <a:solidFill>
                            <a:srgbClr val="FF0000"/>
                          </a:solidFill>
                        </a:rPr>
                        <a:t>台</a:t>
                      </a:r>
                    </a:p>
                  </a:txBody>
                  <a:tcPr/>
                </a:tc>
                <a:tc>
                  <a:txBody>
                    <a:bodyPr/>
                    <a:lstStyle/>
                    <a:p>
                      <a:pPr marL="171450" indent="-171450" algn="l">
                        <a:buFont typeface="Wingdings" panose="05000000000000000000" pitchFamily="2" charset="2"/>
                        <a:buChar char="l"/>
                      </a:pPr>
                      <a:r>
                        <a:rPr kumimoji="1" lang="en-US" altLang="ja-JP" sz="1100" dirty="0">
                          <a:solidFill>
                            <a:srgbClr val="FF0000"/>
                          </a:solidFill>
                        </a:rPr>
                        <a:t>XXXXX</a:t>
                      </a:r>
                    </a:p>
                  </a:txBody>
                  <a:tcPr/>
                </a:tc>
                <a:extLst>
                  <a:ext uri="{0D108BD9-81ED-4DB2-BD59-A6C34878D82A}">
                    <a16:rowId xmlns:a16="http://schemas.microsoft.com/office/drawing/2014/main" val="2529650786"/>
                  </a:ext>
                </a:extLst>
              </a:tr>
              <a:tr h="747809">
                <a:tc>
                  <a:txBody>
                    <a:bodyPr/>
                    <a:lstStyle/>
                    <a:p>
                      <a:pPr algn="l"/>
                      <a:endParaRPr kumimoji="1" lang="ja-JP" altLang="en-US" sz="1100" dirty="0">
                        <a:solidFill>
                          <a:schemeClr val="tx1"/>
                        </a:solidFill>
                      </a:endParaRPr>
                    </a:p>
                  </a:txBody>
                  <a:tcPr/>
                </a:tc>
                <a:tc>
                  <a:txBody>
                    <a:bodyPr/>
                    <a:lstStyle/>
                    <a:p>
                      <a:pPr algn="l"/>
                      <a:endParaRPr kumimoji="1" lang="ja-JP" altLang="en-US" sz="1100" dirty="0">
                        <a:solidFill>
                          <a:schemeClr val="tx1"/>
                        </a:solidFill>
                      </a:endParaRPr>
                    </a:p>
                  </a:txBody>
                  <a:tcPr/>
                </a:tc>
                <a:tc>
                  <a:txBody>
                    <a:bodyPr/>
                    <a:lstStyle/>
                    <a:p>
                      <a:pPr algn="l"/>
                      <a:endParaRPr kumimoji="1" lang="ja-JP" altLang="en-US" sz="1100" dirty="0">
                        <a:solidFill>
                          <a:schemeClr val="tx1"/>
                        </a:solidFill>
                      </a:endParaRPr>
                    </a:p>
                  </a:txBody>
                  <a:tcPr/>
                </a:tc>
                <a:tc>
                  <a:txBody>
                    <a:bodyPr/>
                    <a:lstStyle/>
                    <a:p>
                      <a:pPr algn="l"/>
                      <a:endParaRPr kumimoji="1" lang="ja-JP" altLang="en-US" sz="1100" dirty="0">
                        <a:solidFill>
                          <a:schemeClr val="tx1"/>
                        </a:solidFill>
                      </a:endParaRPr>
                    </a:p>
                  </a:txBody>
                  <a:tcPr/>
                </a:tc>
                <a:tc>
                  <a:txBody>
                    <a:bodyPr/>
                    <a:lstStyle/>
                    <a:p>
                      <a:pPr marL="171450" indent="-171450" algn="l">
                        <a:buFont typeface="Wingdings" panose="05000000000000000000" pitchFamily="2" charset="2"/>
                        <a:buChar char="l"/>
                      </a:pPr>
                      <a:endParaRPr kumimoji="1" lang="ja-JP" altLang="en-US" sz="1100" dirty="0">
                        <a:solidFill>
                          <a:schemeClr val="tx1"/>
                        </a:solidFill>
                      </a:endParaRPr>
                    </a:p>
                  </a:txBody>
                  <a:tcPr/>
                </a:tc>
                <a:extLst>
                  <a:ext uri="{0D108BD9-81ED-4DB2-BD59-A6C34878D82A}">
                    <a16:rowId xmlns:a16="http://schemas.microsoft.com/office/drawing/2014/main" val="294482112"/>
                  </a:ext>
                </a:extLst>
              </a:tr>
              <a:tr h="747809">
                <a:tc>
                  <a:txBody>
                    <a:bodyPr/>
                    <a:lstStyle/>
                    <a:p>
                      <a:pPr algn="l"/>
                      <a:endParaRPr kumimoji="1" lang="ja-JP" altLang="en-US" sz="1100" dirty="0">
                        <a:solidFill>
                          <a:schemeClr val="tx1"/>
                        </a:solidFill>
                      </a:endParaRPr>
                    </a:p>
                  </a:txBody>
                  <a:tcPr/>
                </a:tc>
                <a:tc>
                  <a:txBody>
                    <a:bodyPr/>
                    <a:lstStyle/>
                    <a:p>
                      <a:pPr algn="l"/>
                      <a:endParaRPr kumimoji="1" lang="ja-JP" altLang="en-US" sz="1100" dirty="0">
                        <a:solidFill>
                          <a:schemeClr val="tx1"/>
                        </a:solidFill>
                      </a:endParaRPr>
                    </a:p>
                  </a:txBody>
                  <a:tcPr/>
                </a:tc>
                <a:tc>
                  <a:txBody>
                    <a:bodyPr/>
                    <a:lstStyle/>
                    <a:p>
                      <a:pPr algn="l"/>
                      <a:endParaRPr kumimoji="1" lang="ja-JP" altLang="en-US" sz="1100" dirty="0">
                        <a:solidFill>
                          <a:schemeClr val="tx1"/>
                        </a:solidFill>
                      </a:endParaRPr>
                    </a:p>
                  </a:txBody>
                  <a:tcPr/>
                </a:tc>
                <a:tc>
                  <a:txBody>
                    <a:bodyPr/>
                    <a:lstStyle/>
                    <a:p>
                      <a:pPr algn="l"/>
                      <a:endParaRPr kumimoji="1" lang="ja-JP" altLang="en-US" sz="1100" dirty="0">
                        <a:solidFill>
                          <a:schemeClr val="tx1"/>
                        </a:solidFill>
                      </a:endParaRPr>
                    </a:p>
                  </a:txBody>
                  <a:tcPr/>
                </a:tc>
                <a:tc>
                  <a:txBody>
                    <a:bodyPr/>
                    <a:lstStyle/>
                    <a:p>
                      <a:pPr marL="171450" indent="-171450" algn="l">
                        <a:buFont typeface="Wingdings" panose="05000000000000000000" pitchFamily="2" charset="2"/>
                        <a:buChar char="l"/>
                      </a:pPr>
                      <a:endParaRPr kumimoji="1" lang="ja-JP" altLang="en-US" sz="1100" dirty="0">
                        <a:solidFill>
                          <a:schemeClr val="tx1"/>
                        </a:solidFill>
                      </a:endParaRPr>
                    </a:p>
                  </a:txBody>
                  <a:tcPr/>
                </a:tc>
                <a:extLst>
                  <a:ext uri="{0D108BD9-81ED-4DB2-BD59-A6C34878D82A}">
                    <a16:rowId xmlns:a16="http://schemas.microsoft.com/office/drawing/2014/main" val="1137701779"/>
                  </a:ext>
                </a:extLst>
              </a:tr>
              <a:tr h="747809">
                <a:tc>
                  <a:txBody>
                    <a:bodyPr/>
                    <a:lstStyle/>
                    <a:p>
                      <a:pPr algn="l"/>
                      <a:endParaRPr kumimoji="1" lang="ja-JP" altLang="en-US" sz="1100" dirty="0">
                        <a:solidFill>
                          <a:schemeClr val="tx1"/>
                        </a:solidFill>
                      </a:endParaRPr>
                    </a:p>
                  </a:txBody>
                  <a:tcPr/>
                </a:tc>
                <a:tc>
                  <a:txBody>
                    <a:bodyPr/>
                    <a:lstStyle/>
                    <a:p>
                      <a:pPr algn="l"/>
                      <a:endParaRPr kumimoji="1" lang="ja-JP" altLang="en-US" sz="1100" dirty="0">
                        <a:solidFill>
                          <a:schemeClr val="tx1"/>
                        </a:solidFill>
                      </a:endParaRPr>
                    </a:p>
                  </a:txBody>
                  <a:tcPr/>
                </a:tc>
                <a:tc>
                  <a:txBody>
                    <a:bodyPr/>
                    <a:lstStyle/>
                    <a:p>
                      <a:pPr algn="l"/>
                      <a:endParaRPr kumimoji="1" lang="ja-JP" altLang="en-US" sz="1100" dirty="0">
                        <a:solidFill>
                          <a:schemeClr val="tx1"/>
                        </a:solidFill>
                      </a:endParaRPr>
                    </a:p>
                  </a:txBody>
                  <a:tcPr/>
                </a:tc>
                <a:tc>
                  <a:txBody>
                    <a:bodyPr/>
                    <a:lstStyle/>
                    <a:p>
                      <a:pPr algn="l"/>
                      <a:endParaRPr kumimoji="1" lang="ja-JP" altLang="en-US" sz="1100" dirty="0">
                        <a:solidFill>
                          <a:schemeClr val="tx1"/>
                        </a:solidFill>
                      </a:endParaRPr>
                    </a:p>
                  </a:txBody>
                  <a:tcPr/>
                </a:tc>
                <a:tc>
                  <a:txBody>
                    <a:bodyPr/>
                    <a:lstStyle/>
                    <a:p>
                      <a:pPr marL="171450" indent="-171450" algn="l">
                        <a:buFont typeface="Wingdings" panose="05000000000000000000" pitchFamily="2" charset="2"/>
                        <a:buChar char="l"/>
                      </a:pPr>
                      <a:endParaRPr kumimoji="1" lang="ja-JP" altLang="en-US" sz="1100" dirty="0">
                        <a:solidFill>
                          <a:schemeClr val="tx1"/>
                        </a:solidFill>
                      </a:endParaRPr>
                    </a:p>
                  </a:txBody>
                  <a:tcPr/>
                </a:tc>
                <a:extLst>
                  <a:ext uri="{0D108BD9-81ED-4DB2-BD59-A6C34878D82A}">
                    <a16:rowId xmlns:a16="http://schemas.microsoft.com/office/drawing/2014/main" val="2786752894"/>
                  </a:ext>
                </a:extLst>
              </a:tr>
              <a:tr h="747809">
                <a:tc>
                  <a:txBody>
                    <a:bodyPr/>
                    <a:lstStyle/>
                    <a:p>
                      <a:pPr algn="l"/>
                      <a:endParaRPr kumimoji="1" lang="ja-JP" altLang="en-US" sz="1100" dirty="0">
                        <a:solidFill>
                          <a:schemeClr val="tx1"/>
                        </a:solidFill>
                      </a:endParaRPr>
                    </a:p>
                  </a:txBody>
                  <a:tcPr/>
                </a:tc>
                <a:tc>
                  <a:txBody>
                    <a:bodyPr/>
                    <a:lstStyle/>
                    <a:p>
                      <a:pPr algn="l"/>
                      <a:endParaRPr kumimoji="1" lang="ja-JP" altLang="en-US" sz="1100" dirty="0">
                        <a:solidFill>
                          <a:schemeClr val="tx1"/>
                        </a:solidFill>
                      </a:endParaRPr>
                    </a:p>
                  </a:txBody>
                  <a:tcPr/>
                </a:tc>
                <a:tc>
                  <a:txBody>
                    <a:bodyPr/>
                    <a:lstStyle/>
                    <a:p>
                      <a:pPr algn="l"/>
                      <a:endParaRPr kumimoji="1" lang="ja-JP" altLang="en-US" sz="1100" dirty="0">
                        <a:solidFill>
                          <a:schemeClr val="tx1"/>
                        </a:solidFill>
                      </a:endParaRPr>
                    </a:p>
                  </a:txBody>
                  <a:tcPr/>
                </a:tc>
                <a:tc>
                  <a:txBody>
                    <a:bodyPr/>
                    <a:lstStyle/>
                    <a:p>
                      <a:pPr algn="l"/>
                      <a:endParaRPr kumimoji="1" lang="ja-JP" altLang="en-US" sz="1100" dirty="0">
                        <a:solidFill>
                          <a:schemeClr val="tx1"/>
                        </a:solidFill>
                      </a:endParaRPr>
                    </a:p>
                  </a:txBody>
                  <a:tcPr/>
                </a:tc>
                <a:tc>
                  <a:txBody>
                    <a:bodyPr/>
                    <a:lstStyle/>
                    <a:p>
                      <a:pPr marL="171450" indent="-171450" algn="l">
                        <a:buFont typeface="Wingdings" panose="05000000000000000000" pitchFamily="2" charset="2"/>
                        <a:buChar char="l"/>
                      </a:pPr>
                      <a:endParaRPr kumimoji="1" lang="ja-JP" altLang="en-US" sz="1100" dirty="0">
                        <a:solidFill>
                          <a:schemeClr val="tx1"/>
                        </a:solidFill>
                      </a:endParaRPr>
                    </a:p>
                  </a:txBody>
                  <a:tcPr/>
                </a:tc>
                <a:extLst>
                  <a:ext uri="{0D108BD9-81ED-4DB2-BD59-A6C34878D82A}">
                    <a16:rowId xmlns:a16="http://schemas.microsoft.com/office/drawing/2014/main" val="4288250926"/>
                  </a:ext>
                </a:extLst>
              </a:tr>
            </a:tbl>
          </a:graphicData>
        </a:graphic>
      </p:graphicFrame>
      <p:sp>
        <p:nvSpPr>
          <p:cNvPr id="5" name="Rectangle 3">
            <a:extLst>
              <a:ext uri="{FF2B5EF4-FFF2-40B4-BE49-F238E27FC236}">
                <a16:creationId xmlns:a16="http://schemas.microsoft.com/office/drawing/2014/main" id="{96484C35-FFC3-0B10-4012-267B1ED2247B}"/>
              </a:ext>
            </a:extLst>
          </p:cNvPr>
          <p:cNvSpPr txBox="1">
            <a:spLocks noChangeArrowheads="1"/>
          </p:cNvSpPr>
          <p:nvPr/>
        </p:nvSpPr>
        <p:spPr bwMode="auto">
          <a:xfrm>
            <a:off x="7401271" y="319526"/>
            <a:ext cx="2146759" cy="180370"/>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lvl1pPr marL="266700" indent="-266700" algn="l" rtl="0" eaLnBrk="0" fontAlgn="base" hangingPunct="0">
              <a:lnSpc>
                <a:spcPct val="120000"/>
              </a:lnSpc>
              <a:spcBef>
                <a:spcPct val="30000"/>
              </a:spcBef>
              <a:spcAft>
                <a:spcPct val="0"/>
              </a:spcAft>
              <a:buClr>
                <a:schemeClr val="bg2"/>
              </a:buClr>
              <a:buFont typeface="Wingdings" pitchFamily="2" charset="2"/>
              <a:buChar char="n"/>
              <a:defRPr kumimoji="1" sz="1400">
                <a:solidFill>
                  <a:srgbClr val="000000"/>
                </a:solidFill>
                <a:latin typeface="Arial" panose="020B0604020202020204" pitchFamily="34" charset="0"/>
                <a:ea typeface="ＭＳ Ｐゴシック" panose="020B0600070205080204" pitchFamily="50" charset="-128"/>
                <a:cs typeface="+mn-cs"/>
              </a:defRPr>
            </a:lvl1pPr>
            <a:lvl2pPr marL="539750" indent="-271463" algn="l" rtl="0" eaLnBrk="0" fontAlgn="base" hangingPunct="0">
              <a:lnSpc>
                <a:spcPct val="120000"/>
              </a:lnSpc>
              <a:spcBef>
                <a:spcPct val="30000"/>
              </a:spcBef>
              <a:spcAft>
                <a:spcPct val="0"/>
              </a:spcAft>
              <a:buClr>
                <a:schemeClr val="bg2"/>
              </a:buClr>
              <a:buFont typeface="Wingdings" pitchFamily="2" charset="2"/>
              <a:buChar char="l"/>
              <a:defRPr kumimoji="1" sz="1200">
                <a:solidFill>
                  <a:srgbClr val="000000"/>
                </a:solidFill>
                <a:latin typeface="Arial" panose="020B0604020202020204" pitchFamily="34" charset="0"/>
                <a:ea typeface="ＭＳ Ｐゴシック" panose="020B0600070205080204" pitchFamily="50" charset="-128"/>
              </a:defRPr>
            </a:lvl2pPr>
            <a:lvl3pPr marL="812800" indent="-271463" algn="l" rtl="0" eaLnBrk="0" fontAlgn="base" hangingPunct="0">
              <a:lnSpc>
                <a:spcPct val="120000"/>
              </a:lnSpc>
              <a:spcBef>
                <a:spcPct val="30000"/>
              </a:spcBef>
              <a:spcAft>
                <a:spcPct val="0"/>
              </a:spcAft>
              <a:buClr>
                <a:schemeClr val="bg2"/>
              </a:buClr>
              <a:buFont typeface="ＭＳ Ｐゴシック" charset="-128"/>
              <a:buChar char="–"/>
              <a:defRPr sz="1200">
                <a:solidFill>
                  <a:srgbClr val="000000"/>
                </a:solidFill>
                <a:latin typeface="Arial" panose="020B0604020202020204" pitchFamily="34" charset="0"/>
                <a:ea typeface="ＭＳ Ｐゴシック" panose="020B0600070205080204" pitchFamily="50" charset="-128"/>
              </a:defRPr>
            </a:lvl3pPr>
            <a:lvl4pPr marL="1079500" indent="-265113" algn="l" rtl="0" eaLnBrk="0" fontAlgn="base" hangingPunct="0">
              <a:lnSpc>
                <a:spcPct val="120000"/>
              </a:lnSpc>
              <a:spcBef>
                <a:spcPct val="30000"/>
              </a:spcBef>
              <a:spcAft>
                <a:spcPct val="0"/>
              </a:spcAft>
              <a:buClr>
                <a:schemeClr val="bg2"/>
              </a:buClr>
              <a:buFont typeface="ＭＳ Ｐゴシック" charset="-128"/>
              <a:buChar char="–"/>
              <a:defRPr kumimoji="1" sz="1200">
                <a:solidFill>
                  <a:srgbClr val="000000"/>
                </a:solidFill>
                <a:latin typeface="Arial" panose="020B0604020202020204" pitchFamily="34" charset="0"/>
                <a:ea typeface="ＭＳ Ｐゴシック" panose="020B0600070205080204" pitchFamily="50" charset="-128"/>
              </a:defRPr>
            </a:lvl4pPr>
            <a:lvl5pPr marL="1968500" indent="-268288" algn="just" defTabSz="990600" rtl="0" eaLnBrk="0" fontAlgn="base" hangingPunct="0">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5pPr>
            <a:lvl6pPr marL="24257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6pPr>
            <a:lvl7pPr marL="28829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7pPr>
            <a:lvl8pPr marL="33401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8pPr>
            <a:lvl9pPr marL="37973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9pPr>
          </a:lstStyle>
          <a:p>
            <a:pPr marL="0" indent="0" algn="r" eaLnBrk="1" hangingPunct="1">
              <a:spcBef>
                <a:spcPct val="0"/>
              </a:spcBef>
              <a:buClr>
                <a:srgbClr val="5A5A5A"/>
              </a:buClr>
              <a:buSzPct val="100000"/>
              <a:buFont typeface="Wingdings" pitchFamily="2" charset="2"/>
              <a:buNone/>
            </a:pPr>
            <a:r>
              <a:rPr lang="ja-JP" altLang="en-US" sz="1100" kern="0" dirty="0">
                <a:solidFill>
                  <a:schemeClr val="tx1"/>
                </a:solidFill>
                <a:latin typeface="Meiryo UI" panose="020B0604030504040204" pitchFamily="50" charset="-128"/>
                <a:ea typeface="Meiryo UI" panose="020B0604030504040204" pitchFamily="50" charset="-128"/>
              </a:rPr>
              <a:t>審査基準：適切性・妥当性</a:t>
            </a:r>
            <a:endParaRPr lang="en-US" altLang="ja-JP" sz="1100" kern="0"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71257358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6AA25B-7653-B731-C092-290A4E2FC762}"/>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94538A8B-3BFA-0163-958D-CB0946E4DF01}"/>
              </a:ext>
            </a:extLst>
          </p:cNvPr>
          <p:cNvSpPr>
            <a:spLocks noGrp="1"/>
          </p:cNvSpPr>
          <p:nvPr>
            <p:ph type="title"/>
          </p:nvPr>
        </p:nvSpPr>
        <p:spPr/>
        <p:txBody>
          <a:bodyPr/>
          <a:lstStyle/>
          <a:p>
            <a:r>
              <a:rPr lang="en-US" altLang="ja-JP" dirty="0"/>
              <a:t>2-2</a:t>
            </a:r>
            <a:r>
              <a:rPr lang="ja-JP" altLang="en-US" dirty="0"/>
              <a:t>．拠点が担う機能、拠点のコンセプト</a:t>
            </a:r>
            <a:endParaRPr kumimoji="1" lang="ja-JP" altLang="en-US" dirty="0"/>
          </a:p>
        </p:txBody>
      </p:sp>
      <p:sp>
        <p:nvSpPr>
          <p:cNvPr id="3" name="Rectangle 3">
            <a:extLst>
              <a:ext uri="{FF2B5EF4-FFF2-40B4-BE49-F238E27FC236}">
                <a16:creationId xmlns:a16="http://schemas.microsoft.com/office/drawing/2014/main" id="{B56C3097-493F-1704-D5DB-CA26422E646D}"/>
              </a:ext>
            </a:extLst>
          </p:cNvPr>
          <p:cNvSpPr txBox="1">
            <a:spLocks noChangeArrowheads="1"/>
          </p:cNvSpPr>
          <p:nvPr/>
        </p:nvSpPr>
        <p:spPr bwMode="auto">
          <a:xfrm>
            <a:off x="345513" y="1196752"/>
            <a:ext cx="9216000" cy="383503"/>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lvl1pPr marL="266700" indent="-266700" algn="l" rtl="0" eaLnBrk="0" fontAlgn="base" hangingPunct="0">
              <a:lnSpc>
                <a:spcPct val="120000"/>
              </a:lnSpc>
              <a:spcBef>
                <a:spcPct val="30000"/>
              </a:spcBef>
              <a:spcAft>
                <a:spcPct val="0"/>
              </a:spcAft>
              <a:buClr>
                <a:schemeClr val="bg2"/>
              </a:buClr>
              <a:buFont typeface="Wingdings" pitchFamily="2" charset="2"/>
              <a:buChar char="n"/>
              <a:defRPr kumimoji="1" sz="1400">
                <a:solidFill>
                  <a:srgbClr val="000000"/>
                </a:solidFill>
                <a:latin typeface="Arial" panose="020B0604020202020204" pitchFamily="34" charset="0"/>
                <a:ea typeface="ＭＳ Ｐゴシック" panose="020B0600070205080204" pitchFamily="50" charset="-128"/>
                <a:cs typeface="+mn-cs"/>
              </a:defRPr>
            </a:lvl1pPr>
            <a:lvl2pPr marL="539750" indent="-271463" algn="l" rtl="0" eaLnBrk="0" fontAlgn="base" hangingPunct="0">
              <a:lnSpc>
                <a:spcPct val="120000"/>
              </a:lnSpc>
              <a:spcBef>
                <a:spcPct val="30000"/>
              </a:spcBef>
              <a:spcAft>
                <a:spcPct val="0"/>
              </a:spcAft>
              <a:buClr>
                <a:schemeClr val="bg2"/>
              </a:buClr>
              <a:buFont typeface="Wingdings" pitchFamily="2" charset="2"/>
              <a:buChar char="l"/>
              <a:defRPr kumimoji="1" sz="1200">
                <a:solidFill>
                  <a:srgbClr val="000000"/>
                </a:solidFill>
                <a:latin typeface="Arial" panose="020B0604020202020204" pitchFamily="34" charset="0"/>
                <a:ea typeface="ＭＳ Ｐゴシック" panose="020B0600070205080204" pitchFamily="50" charset="-128"/>
              </a:defRPr>
            </a:lvl2pPr>
            <a:lvl3pPr marL="812800" indent="-271463" algn="l" rtl="0" eaLnBrk="0" fontAlgn="base" hangingPunct="0">
              <a:lnSpc>
                <a:spcPct val="120000"/>
              </a:lnSpc>
              <a:spcBef>
                <a:spcPct val="30000"/>
              </a:spcBef>
              <a:spcAft>
                <a:spcPct val="0"/>
              </a:spcAft>
              <a:buClr>
                <a:schemeClr val="bg2"/>
              </a:buClr>
              <a:buFont typeface="ＭＳ Ｐゴシック" charset="-128"/>
              <a:buChar char="–"/>
              <a:defRPr sz="1200">
                <a:solidFill>
                  <a:srgbClr val="000000"/>
                </a:solidFill>
                <a:latin typeface="Arial" panose="020B0604020202020204" pitchFamily="34" charset="0"/>
                <a:ea typeface="ＭＳ Ｐゴシック" panose="020B0600070205080204" pitchFamily="50" charset="-128"/>
              </a:defRPr>
            </a:lvl3pPr>
            <a:lvl4pPr marL="1079500" indent="-265113" algn="l" rtl="0" eaLnBrk="0" fontAlgn="base" hangingPunct="0">
              <a:lnSpc>
                <a:spcPct val="120000"/>
              </a:lnSpc>
              <a:spcBef>
                <a:spcPct val="30000"/>
              </a:spcBef>
              <a:spcAft>
                <a:spcPct val="0"/>
              </a:spcAft>
              <a:buClr>
                <a:schemeClr val="bg2"/>
              </a:buClr>
              <a:buFont typeface="ＭＳ Ｐゴシック" charset="-128"/>
              <a:buChar char="–"/>
              <a:defRPr kumimoji="1" sz="1200">
                <a:solidFill>
                  <a:srgbClr val="000000"/>
                </a:solidFill>
                <a:latin typeface="Arial" panose="020B0604020202020204" pitchFamily="34" charset="0"/>
                <a:ea typeface="ＭＳ Ｐゴシック" panose="020B0600070205080204" pitchFamily="50" charset="-128"/>
              </a:defRPr>
            </a:lvl4pPr>
            <a:lvl5pPr marL="1968500" indent="-268288" algn="just" defTabSz="990600" rtl="0" eaLnBrk="0" fontAlgn="base" hangingPunct="0">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5pPr>
            <a:lvl6pPr marL="24257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6pPr>
            <a:lvl7pPr marL="28829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7pPr>
            <a:lvl8pPr marL="33401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8pPr>
            <a:lvl9pPr marL="37973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9pPr>
          </a:lstStyle>
          <a:p>
            <a:pPr marL="0" indent="0" eaLnBrk="1" hangingPunct="1">
              <a:spcBef>
                <a:spcPct val="0"/>
              </a:spcBef>
              <a:buClr>
                <a:srgbClr val="5A5A5A"/>
              </a:buClr>
              <a:buSzPct val="100000"/>
              <a:buFont typeface="Wingdings" pitchFamily="2" charset="2"/>
              <a:buNone/>
            </a:pPr>
            <a:r>
              <a:rPr lang="en-US" altLang="ja-JP" sz="1100" b="1" kern="0" dirty="0">
                <a:solidFill>
                  <a:schemeClr val="tx1"/>
                </a:solidFill>
                <a:highlight>
                  <a:srgbClr val="CCDAEC"/>
                </a:highlight>
                <a:latin typeface="Meiryo UI" panose="020B0604030504040204" pitchFamily="50" charset="-128"/>
                <a:ea typeface="Meiryo UI" panose="020B0604030504040204" pitchFamily="50" charset="-128"/>
              </a:rPr>
              <a:t>【</a:t>
            </a:r>
            <a:r>
              <a:rPr lang="ja-JP" altLang="en-US" sz="1100" b="1" kern="0" dirty="0">
                <a:solidFill>
                  <a:schemeClr val="tx1"/>
                </a:solidFill>
                <a:highlight>
                  <a:srgbClr val="CCDAEC"/>
                </a:highlight>
                <a:latin typeface="Meiryo UI" panose="020B0604030504040204" pitchFamily="50" charset="-128"/>
                <a:ea typeface="Meiryo UI" panose="020B0604030504040204" pitchFamily="50" charset="-128"/>
              </a:rPr>
              <a:t>拠点が担う機能</a:t>
            </a:r>
            <a:r>
              <a:rPr lang="en-US" altLang="ja-JP" sz="1100" b="1" kern="0" dirty="0">
                <a:solidFill>
                  <a:schemeClr val="tx1"/>
                </a:solidFill>
                <a:highlight>
                  <a:srgbClr val="CCDAEC"/>
                </a:highlight>
                <a:latin typeface="Meiryo UI" panose="020B0604030504040204" pitchFamily="50" charset="-128"/>
                <a:ea typeface="Meiryo UI" panose="020B0604030504040204" pitchFamily="50" charset="-128"/>
              </a:rPr>
              <a:t>】</a:t>
            </a:r>
          </a:p>
          <a:p>
            <a:pPr marL="0" indent="0" eaLnBrk="1" hangingPunct="1">
              <a:spcBef>
                <a:spcPct val="0"/>
              </a:spcBef>
              <a:buClr>
                <a:srgbClr val="5A5A5A"/>
              </a:buClr>
              <a:buSzPct val="100000"/>
              <a:buNone/>
            </a:pPr>
            <a:r>
              <a:rPr lang="ja-JP" altLang="en-US" sz="1100" kern="0" dirty="0">
                <a:solidFill>
                  <a:schemeClr val="tx1"/>
                </a:solidFill>
                <a:latin typeface="Meiryo UI" panose="020B0604030504040204" pitchFamily="50" charset="-128"/>
                <a:ea typeface="Meiryo UI" panose="020B0604030504040204" pitchFamily="50" charset="-128"/>
              </a:rPr>
              <a:t>貴社の他の既存の研究開発拠点あるいは生産拠点との機能分担の計画について記載してください。</a:t>
            </a:r>
            <a:endParaRPr lang="en-US" altLang="ja-JP" sz="1100" kern="0" dirty="0">
              <a:solidFill>
                <a:schemeClr val="tx1"/>
              </a:solidFill>
              <a:latin typeface="Meiryo UI" panose="020B0604030504040204" pitchFamily="50" charset="-128"/>
              <a:ea typeface="Meiryo UI" panose="020B0604030504040204" pitchFamily="50" charset="-128"/>
            </a:endParaRPr>
          </a:p>
        </p:txBody>
      </p:sp>
      <p:graphicFrame>
        <p:nvGraphicFramePr>
          <p:cNvPr id="13" name="表 12">
            <a:extLst>
              <a:ext uri="{FF2B5EF4-FFF2-40B4-BE49-F238E27FC236}">
                <a16:creationId xmlns:a16="http://schemas.microsoft.com/office/drawing/2014/main" id="{AC97CCAF-C586-A69F-3D76-DC7B5192D801}"/>
              </a:ext>
            </a:extLst>
          </p:cNvPr>
          <p:cNvGraphicFramePr>
            <a:graphicFrameLocks noGrp="1"/>
          </p:cNvGraphicFramePr>
          <p:nvPr>
            <p:extLst>
              <p:ext uri="{D42A27DB-BD31-4B8C-83A1-F6EECF244321}">
                <p14:modId xmlns:p14="http://schemas.microsoft.com/office/powerpoint/2010/main" val="1044843771"/>
              </p:ext>
            </p:extLst>
          </p:nvPr>
        </p:nvGraphicFramePr>
        <p:xfrm>
          <a:off x="560512" y="1745352"/>
          <a:ext cx="8907340" cy="2331720"/>
        </p:xfrm>
        <a:graphic>
          <a:graphicData uri="http://schemas.openxmlformats.org/drawingml/2006/table">
            <a:tbl>
              <a:tblPr firstRow="1">
                <a:tableStyleId>{93296810-A885-4BE3-A3E7-6D5BEEA58F35}</a:tableStyleId>
              </a:tblPr>
              <a:tblGrid>
                <a:gridCol w="2304256">
                  <a:extLst>
                    <a:ext uri="{9D8B030D-6E8A-4147-A177-3AD203B41FA5}">
                      <a16:colId xmlns:a16="http://schemas.microsoft.com/office/drawing/2014/main" val="2568723622"/>
                    </a:ext>
                  </a:extLst>
                </a:gridCol>
                <a:gridCol w="1100514">
                  <a:extLst>
                    <a:ext uri="{9D8B030D-6E8A-4147-A177-3AD203B41FA5}">
                      <a16:colId xmlns:a16="http://schemas.microsoft.com/office/drawing/2014/main" val="1635288791"/>
                    </a:ext>
                  </a:extLst>
                </a:gridCol>
                <a:gridCol w="1100514">
                  <a:extLst>
                    <a:ext uri="{9D8B030D-6E8A-4147-A177-3AD203B41FA5}">
                      <a16:colId xmlns:a16="http://schemas.microsoft.com/office/drawing/2014/main" val="263456034"/>
                    </a:ext>
                  </a:extLst>
                </a:gridCol>
                <a:gridCol w="1100514">
                  <a:extLst>
                    <a:ext uri="{9D8B030D-6E8A-4147-A177-3AD203B41FA5}">
                      <a16:colId xmlns:a16="http://schemas.microsoft.com/office/drawing/2014/main" val="540643770"/>
                    </a:ext>
                  </a:extLst>
                </a:gridCol>
                <a:gridCol w="1100514">
                  <a:extLst>
                    <a:ext uri="{9D8B030D-6E8A-4147-A177-3AD203B41FA5}">
                      <a16:colId xmlns:a16="http://schemas.microsoft.com/office/drawing/2014/main" val="2371103938"/>
                    </a:ext>
                  </a:extLst>
                </a:gridCol>
                <a:gridCol w="1100514">
                  <a:extLst>
                    <a:ext uri="{9D8B030D-6E8A-4147-A177-3AD203B41FA5}">
                      <a16:colId xmlns:a16="http://schemas.microsoft.com/office/drawing/2014/main" val="2500367033"/>
                    </a:ext>
                  </a:extLst>
                </a:gridCol>
                <a:gridCol w="1100514">
                  <a:extLst>
                    <a:ext uri="{9D8B030D-6E8A-4147-A177-3AD203B41FA5}">
                      <a16:colId xmlns:a16="http://schemas.microsoft.com/office/drawing/2014/main" val="459920083"/>
                    </a:ext>
                  </a:extLst>
                </a:gridCol>
              </a:tblGrid>
              <a:tr h="187221">
                <a:tc>
                  <a:txBody>
                    <a:bodyPr/>
                    <a:lstStyle/>
                    <a:p>
                      <a:pPr algn="ctr"/>
                      <a:r>
                        <a:rPr kumimoji="1" lang="ja-JP" altLang="en-US" sz="1100" dirty="0"/>
                        <a:t>機能</a:t>
                      </a:r>
                    </a:p>
                  </a:txBody>
                  <a:tcPr/>
                </a:tc>
                <a:tc>
                  <a:txBody>
                    <a:bodyPr/>
                    <a:lstStyle/>
                    <a:p>
                      <a:pPr algn="ctr"/>
                      <a:r>
                        <a:rPr kumimoji="1" lang="ja-JP" altLang="en-US" sz="1100" dirty="0"/>
                        <a:t>新たな拠点</a:t>
                      </a:r>
                    </a:p>
                  </a:txBody>
                  <a:tcPr>
                    <a:solidFill>
                      <a:srgbClr val="C00000"/>
                    </a:solidFill>
                  </a:tcPr>
                </a:tc>
                <a:tc>
                  <a:txBody>
                    <a:bodyPr/>
                    <a:lstStyle/>
                    <a:p>
                      <a:pPr algn="ctr"/>
                      <a:r>
                        <a:rPr kumimoji="1" lang="ja-JP" altLang="en-US" sz="1100" dirty="0"/>
                        <a:t>○○工場</a:t>
                      </a:r>
                    </a:p>
                  </a:txBody>
                  <a:tcPr/>
                </a:tc>
                <a:tc>
                  <a:txBody>
                    <a:bodyPr/>
                    <a:lstStyle/>
                    <a:p>
                      <a:pPr algn="ctr"/>
                      <a:r>
                        <a:rPr kumimoji="1" lang="ja-JP" altLang="en-US" sz="1100" dirty="0"/>
                        <a:t>○○工場</a:t>
                      </a:r>
                    </a:p>
                  </a:txBody>
                  <a:tcPr/>
                </a:tc>
                <a:tc>
                  <a:txBody>
                    <a:bodyPr/>
                    <a:lstStyle/>
                    <a:p>
                      <a:pPr algn="ctr"/>
                      <a:r>
                        <a:rPr kumimoji="1" lang="ja-JP" altLang="en-US" sz="1100" dirty="0"/>
                        <a:t>○○工場</a:t>
                      </a:r>
                    </a:p>
                  </a:txBody>
                  <a:tcPr/>
                </a:tc>
                <a:tc>
                  <a:txBody>
                    <a:bodyPr/>
                    <a:lstStyle/>
                    <a:p>
                      <a:pPr algn="ctr"/>
                      <a:r>
                        <a:rPr kumimoji="1" lang="ja-JP" altLang="en-US" sz="1100" dirty="0"/>
                        <a:t>○○工場</a:t>
                      </a:r>
                    </a:p>
                  </a:txBody>
                  <a:tcPr/>
                </a:tc>
                <a:tc>
                  <a:txBody>
                    <a:bodyPr/>
                    <a:lstStyle/>
                    <a:p>
                      <a:pPr algn="ctr"/>
                      <a:r>
                        <a:rPr kumimoji="1" lang="ja-JP" altLang="en-US" sz="1100" dirty="0"/>
                        <a:t>○○工場</a:t>
                      </a:r>
                    </a:p>
                  </a:txBody>
                  <a:tcPr/>
                </a:tc>
                <a:extLst>
                  <a:ext uri="{0D108BD9-81ED-4DB2-BD59-A6C34878D82A}">
                    <a16:rowId xmlns:a16="http://schemas.microsoft.com/office/drawing/2014/main" val="21477214"/>
                  </a:ext>
                </a:extLst>
              </a:tr>
              <a:tr h="187221">
                <a:tc>
                  <a:txBody>
                    <a:bodyPr/>
                    <a:lstStyle/>
                    <a:p>
                      <a:r>
                        <a:rPr kumimoji="1" lang="ja-JP" altLang="en-US" sz="1100" dirty="0">
                          <a:solidFill>
                            <a:srgbClr val="FF0000"/>
                          </a:solidFill>
                        </a:rPr>
                        <a:t>○○の組立</a:t>
                      </a:r>
                    </a:p>
                  </a:txBody>
                  <a:tcPr>
                    <a:solidFill>
                      <a:schemeClr val="accent6">
                        <a:lumMod val="20000"/>
                        <a:lumOff val="80000"/>
                      </a:schemeClr>
                    </a:solidFill>
                  </a:tcPr>
                </a:tc>
                <a:tc>
                  <a:txBody>
                    <a:bodyPr/>
                    <a:lstStyle/>
                    <a:p>
                      <a:pPr algn="ctr"/>
                      <a:r>
                        <a:rPr kumimoji="1" lang="ja-JP" altLang="en-US" sz="1100" dirty="0">
                          <a:solidFill>
                            <a:srgbClr val="FF0000"/>
                          </a:solidFill>
                        </a:rPr>
                        <a:t>○</a:t>
                      </a:r>
                    </a:p>
                  </a:txBody>
                  <a:tcPr>
                    <a:solidFill>
                      <a:srgbClr val="FFCCCC"/>
                    </a:solidFill>
                  </a:tcPr>
                </a:tc>
                <a:tc>
                  <a:txBody>
                    <a:bodyPr/>
                    <a:lstStyle/>
                    <a:p>
                      <a:pPr algn="ctr"/>
                      <a:r>
                        <a:rPr kumimoji="1" lang="en-US" altLang="ja-JP" sz="1100" dirty="0">
                          <a:solidFill>
                            <a:srgbClr val="FF0000"/>
                          </a:solidFill>
                        </a:rPr>
                        <a:t>×</a:t>
                      </a:r>
                      <a:endParaRPr kumimoji="1" lang="ja-JP" altLang="en-US" sz="1100" dirty="0">
                        <a:solidFill>
                          <a:srgbClr val="FF0000"/>
                        </a:solidFill>
                      </a:endParaRPr>
                    </a:p>
                  </a:txBody>
                  <a:tcPr/>
                </a:tc>
                <a:tc>
                  <a:txBody>
                    <a:bodyPr/>
                    <a:lstStyle/>
                    <a:p>
                      <a:pPr algn="ctr"/>
                      <a:r>
                        <a:rPr kumimoji="1" lang="ja-JP" altLang="en-US" sz="1100" dirty="0">
                          <a:solidFill>
                            <a:srgbClr val="FF0000"/>
                          </a:solidFill>
                        </a:rPr>
                        <a:t>○</a:t>
                      </a:r>
                    </a:p>
                  </a:txBody>
                  <a:tcPr/>
                </a:tc>
                <a:tc>
                  <a:txBody>
                    <a:bodyPr/>
                    <a:lstStyle/>
                    <a:p>
                      <a:pPr algn="ctr"/>
                      <a:r>
                        <a:rPr kumimoji="1" lang="ja-JP" altLang="en-US" sz="1100" dirty="0">
                          <a:solidFill>
                            <a:srgbClr val="FF0000"/>
                          </a:solidFill>
                        </a:rPr>
                        <a:t>○</a:t>
                      </a:r>
                    </a:p>
                  </a:txBody>
                  <a:tcPr/>
                </a:tc>
                <a:tc>
                  <a:txBody>
                    <a:bodyPr/>
                    <a:lstStyle/>
                    <a:p>
                      <a:pPr algn="ctr"/>
                      <a:r>
                        <a:rPr kumimoji="1" lang="ja-JP" altLang="en-US" sz="1100" dirty="0">
                          <a:solidFill>
                            <a:srgbClr val="FF0000"/>
                          </a:solidFill>
                        </a:rPr>
                        <a:t>○</a:t>
                      </a:r>
                    </a:p>
                  </a:txBody>
                  <a:tcPr/>
                </a:tc>
                <a:tc>
                  <a:txBody>
                    <a:bodyPr/>
                    <a:lstStyle/>
                    <a:p>
                      <a:pPr algn="ctr"/>
                      <a:r>
                        <a:rPr kumimoji="1" lang="en-US" altLang="ja-JP" sz="1100" dirty="0">
                          <a:solidFill>
                            <a:srgbClr val="FF0000"/>
                          </a:solidFill>
                        </a:rPr>
                        <a:t>×</a:t>
                      </a:r>
                      <a:endParaRPr kumimoji="1" lang="ja-JP" altLang="en-US" sz="1100" dirty="0">
                        <a:solidFill>
                          <a:srgbClr val="FF0000"/>
                        </a:solidFill>
                      </a:endParaRPr>
                    </a:p>
                  </a:txBody>
                  <a:tcPr/>
                </a:tc>
                <a:extLst>
                  <a:ext uri="{0D108BD9-81ED-4DB2-BD59-A6C34878D82A}">
                    <a16:rowId xmlns:a16="http://schemas.microsoft.com/office/drawing/2014/main" val="2529650786"/>
                  </a:ext>
                </a:extLst>
              </a:tr>
              <a:tr h="187221">
                <a:tc>
                  <a:txBody>
                    <a:bodyPr/>
                    <a:lstStyle/>
                    <a:p>
                      <a:r>
                        <a:rPr kumimoji="1" lang="ja-JP" altLang="en-US" sz="1100" dirty="0">
                          <a:solidFill>
                            <a:srgbClr val="FF0000"/>
                          </a:solidFill>
                        </a:rPr>
                        <a:t>・・・・</a:t>
                      </a:r>
                    </a:p>
                  </a:txBody>
                  <a:tcPr>
                    <a:solidFill>
                      <a:schemeClr val="accent6">
                        <a:lumMod val="20000"/>
                        <a:lumOff val="80000"/>
                      </a:schemeClr>
                    </a:solidFill>
                  </a:tcPr>
                </a:tc>
                <a:tc>
                  <a:txBody>
                    <a:bodyPr/>
                    <a:lstStyle/>
                    <a:p>
                      <a:pPr algn="ctr"/>
                      <a:endParaRPr kumimoji="1" lang="ja-JP" altLang="en-US" sz="1100" dirty="0">
                        <a:solidFill>
                          <a:srgbClr val="FF0000"/>
                        </a:solidFill>
                      </a:endParaRPr>
                    </a:p>
                  </a:txBody>
                  <a:tcPr>
                    <a:solidFill>
                      <a:srgbClr val="FFCCCC"/>
                    </a:solidFill>
                  </a:tcPr>
                </a:tc>
                <a:tc>
                  <a:txBody>
                    <a:bodyPr/>
                    <a:lstStyle/>
                    <a:p>
                      <a:pPr algn="ctr"/>
                      <a:endParaRPr kumimoji="1" lang="ja-JP" altLang="en-US" sz="1100" dirty="0">
                        <a:solidFill>
                          <a:srgbClr val="FF0000"/>
                        </a:solidFill>
                      </a:endParaRPr>
                    </a:p>
                  </a:txBody>
                  <a:tcPr/>
                </a:tc>
                <a:tc>
                  <a:txBody>
                    <a:bodyPr/>
                    <a:lstStyle/>
                    <a:p>
                      <a:pPr algn="ctr"/>
                      <a:endParaRPr kumimoji="1" lang="ja-JP" altLang="en-US" sz="1100" dirty="0">
                        <a:solidFill>
                          <a:srgbClr val="FF0000"/>
                        </a:solidFill>
                      </a:endParaRPr>
                    </a:p>
                  </a:txBody>
                  <a:tcPr/>
                </a:tc>
                <a:tc>
                  <a:txBody>
                    <a:bodyPr/>
                    <a:lstStyle/>
                    <a:p>
                      <a:pPr algn="ctr"/>
                      <a:endParaRPr kumimoji="1" lang="ja-JP" altLang="en-US" sz="1100" dirty="0">
                        <a:solidFill>
                          <a:srgbClr val="FF0000"/>
                        </a:solidFill>
                      </a:endParaRPr>
                    </a:p>
                  </a:txBody>
                  <a:tcPr/>
                </a:tc>
                <a:tc>
                  <a:txBody>
                    <a:bodyPr/>
                    <a:lstStyle/>
                    <a:p>
                      <a:pPr algn="ctr"/>
                      <a:endParaRPr kumimoji="1" lang="ja-JP" altLang="en-US" sz="1100" dirty="0">
                        <a:solidFill>
                          <a:srgbClr val="FF0000"/>
                        </a:solidFill>
                      </a:endParaRPr>
                    </a:p>
                  </a:txBody>
                  <a:tcPr/>
                </a:tc>
                <a:tc>
                  <a:txBody>
                    <a:bodyPr/>
                    <a:lstStyle/>
                    <a:p>
                      <a:pPr algn="ctr"/>
                      <a:endParaRPr kumimoji="1" lang="ja-JP" altLang="en-US" sz="1100" dirty="0">
                        <a:solidFill>
                          <a:srgbClr val="FF0000"/>
                        </a:solidFill>
                      </a:endParaRPr>
                    </a:p>
                  </a:txBody>
                  <a:tcPr/>
                </a:tc>
                <a:extLst>
                  <a:ext uri="{0D108BD9-81ED-4DB2-BD59-A6C34878D82A}">
                    <a16:rowId xmlns:a16="http://schemas.microsoft.com/office/drawing/2014/main" val="294482112"/>
                  </a:ext>
                </a:extLst>
              </a:tr>
              <a:tr h="187221">
                <a:tc>
                  <a:txBody>
                    <a:bodyPr/>
                    <a:lstStyle/>
                    <a:p>
                      <a:endParaRPr kumimoji="1" lang="ja-JP" altLang="en-US" sz="1100" dirty="0">
                        <a:solidFill>
                          <a:schemeClr val="tx1"/>
                        </a:solidFill>
                      </a:endParaRPr>
                    </a:p>
                  </a:txBody>
                  <a:tcPr>
                    <a:solidFill>
                      <a:schemeClr val="accent6">
                        <a:lumMod val="20000"/>
                        <a:lumOff val="80000"/>
                      </a:schemeClr>
                    </a:solidFill>
                  </a:tcPr>
                </a:tc>
                <a:tc>
                  <a:txBody>
                    <a:bodyPr/>
                    <a:lstStyle/>
                    <a:p>
                      <a:pPr algn="ctr"/>
                      <a:endParaRPr kumimoji="1" lang="ja-JP" altLang="en-US" sz="1100" dirty="0">
                        <a:solidFill>
                          <a:schemeClr val="tx1"/>
                        </a:solidFill>
                      </a:endParaRPr>
                    </a:p>
                  </a:txBody>
                  <a:tcPr>
                    <a:solidFill>
                      <a:srgbClr val="FFCCCC"/>
                    </a:solidFill>
                  </a:tcPr>
                </a:tc>
                <a:tc>
                  <a:txBody>
                    <a:bodyPr/>
                    <a:lstStyle/>
                    <a:p>
                      <a:pPr algn="ctr"/>
                      <a:endParaRPr kumimoji="1" lang="ja-JP" altLang="en-US" sz="1100" dirty="0">
                        <a:solidFill>
                          <a:schemeClr val="tx1"/>
                        </a:solidFill>
                      </a:endParaRPr>
                    </a:p>
                  </a:txBody>
                  <a:tcPr/>
                </a:tc>
                <a:tc>
                  <a:txBody>
                    <a:bodyPr/>
                    <a:lstStyle/>
                    <a:p>
                      <a:pPr algn="ctr"/>
                      <a:endParaRPr kumimoji="1" lang="ja-JP" altLang="en-US" sz="1100" dirty="0">
                        <a:solidFill>
                          <a:schemeClr val="tx1"/>
                        </a:solidFill>
                      </a:endParaRPr>
                    </a:p>
                  </a:txBody>
                  <a:tcPr/>
                </a:tc>
                <a:tc>
                  <a:txBody>
                    <a:bodyPr/>
                    <a:lstStyle/>
                    <a:p>
                      <a:pPr algn="ctr"/>
                      <a:endParaRPr kumimoji="1" lang="ja-JP" altLang="en-US" sz="1100" dirty="0">
                        <a:solidFill>
                          <a:schemeClr val="tx1"/>
                        </a:solidFill>
                      </a:endParaRPr>
                    </a:p>
                  </a:txBody>
                  <a:tcPr/>
                </a:tc>
                <a:tc>
                  <a:txBody>
                    <a:bodyPr/>
                    <a:lstStyle/>
                    <a:p>
                      <a:pPr algn="ctr"/>
                      <a:endParaRPr kumimoji="1" lang="ja-JP" altLang="en-US" sz="1100" dirty="0">
                        <a:solidFill>
                          <a:schemeClr val="tx1"/>
                        </a:solidFill>
                      </a:endParaRPr>
                    </a:p>
                  </a:txBody>
                  <a:tcPr/>
                </a:tc>
                <a:tc>
                  <a:txBody>
                    <a:bodyPr/>
                    <a:lstStyle/>
                    <a:p>
                      <a:pPr algn="ctr"/>
                      <a:endParaRPr kumimoji="1" lang="ja-JP" altLang="en-US" sz="1100" dirty="0">
                        <a:solidFill>
                          <a:schemeClr val="tx1"/>
                        </a:solidFill>
                      </a:endParaRPr>
                    </a:p>
                  </a:txBody>
                  <a:tcPr/>
                </a:tc>
                <a:extLst>
                  <a:ext uri="{0D108BD9-81ED-4DB2-BD59-A6C34878D82A}">
                    <a16:rowId xmlns:a16="http://schemas.microsoft.com/office/drawing/2014/main" val="1137701779"/>
                  </a:ext>
                </a:extLst>
              </a:tr>
              <a:tr h="187221">
                <a:tc>
                  <a:txBody>
                    <a:bodyPr/>
                    <a:lstStyle/>
                    <a:p>
                      <a:endParaRPr kumimoji="1" lang="ja-JP" altLang="en-US" sz="1100" dirty="0">
                        <a:solidFill>
                          <a:schemeClr val="tx1"/>
                        </a:solidFill>
                      </a:endParaRPr>
                    </a:p>
                  </a:txBody>
                  <a:tcPr>
                    <a:solidFill>
                      <a:schemeClr val="accent6">
                        <a:lumMod val="20000"/>
                        <a:lumOff val="80000"/>
                      </a:schemeClr>
                    </a:solidFill>
                  </a:tcPr>
                </a:tc>
                <a:tc>
                  <a:txBody>
                    <a:bodyPr/>
                    <a:lstStyle/>
                    <a:p>
                      <a:pPr algn="ctr"/>
                      <a:endParaRPr kumimoji="1" lang="ja-JP" altLang="en-US" sz="1100" dirty="0">
                        <a:solidFill>
                          <a:schemeClr val="tx1"/>
                        </a:solidFill>
                      </a:endParaRPr>
                    </a:p>
                  </a:txBody>
                  <a:tcPr>
                    <a:solidFill>
                      <a:srgbClr val="FFCCCC"/>
                    </a:solidFill>
                  </a:tcPr>
                </a:tc>
                <a:tc>
                  <a:txBody>
                    <a:bodyPr/>
                    <a:lstStyle/>
                    <a:p>
                      <a:pPr algn="ctr"/>
                      <a:endParaRPr kumimoji="1" lang="ja-JP" altLang="en-US" sz="1100" dirty="0">
                        <a:solidFill>
                          <a:schemeClr val="tx1"/>
                        </a:solidFill>
                      </a:endParaRPr>
                    </a:p>
                  </a:txBody>
                  <a:tcPr/>
                </a:tc>
                <a:tc>
                  <a:txBody>
                    <a:bodyPr/>
                    <a:lstStyle/>
                    <a:p>
                      <a:pPr algn="ctr"/>
                      <a:endParaRPr kumimoji="1" lang="ja-JP" altLang="en-US" sz="1100" dirty="0">
                        <a:solidFill>
                          <a:schemeClr val="tx1"/>
                        </a:solidFill>
                      </a:endParaRPr>
                    </a:p>
                  </a:txBody>
                  <a:tcPr/>
                </a:tc>
                <a:tc>
                  <a:txBody>
                    <a:bodyPr/>
                    <a:lstStyle/>
                    <a:p>
                      <a:pPr algn="ctr"/>
                      <a:endParaRPr kumimoji="1" lang="ja-JP" altLang="en-US" sz="1100" dirty="0">
                        <a:solidFill>
                          <a:schemeClr val="tx1"/>
                        </a:solidFill>
                      </a:endParaRPr>
                    </a:p>
                  </a:txBody>
                  <a:tcPr/>
                </a:tc>
                <a:tc>
                  <a:txBody>
                    <a:bodyPr/>
                    <a:lstStyle/>
                    <a:p>
                      <a:pPr algn="ctr"/>
                      <a:endParaRPr kumimoji="1" lang="ja-JP" altLang="en-US" sz="1100" dirty="0">
                        <a:solidFill>
                          <a:schemeClr val="tx1"/>
                        </a:solidFill>
                      </a:endParaRPr>
                    </a:p>
                  </a:txBody>
                  <a:tcPr/>
                </a:tc>
                <a:tc>
                  <a:txBody>
                    <a:bodyPr/>
                    <a:lstStyle/>
                    <a:p>
                      <a:pPr algn="ctr"/>
                      <a:endParaRPr kumimoji="1" lang="ja-JP" altLang="en-US" sz="1100" dirty="0">
                        <a:solidFill>
                          <a:schemeClr val="tx1"/>
                        </a:solidFill>
                      </a:endParaRPr>
                    </a:p>
                  </a:txBody>
                  <a:tcPr/>
                </a:tc>
                <a:extLst>
                  <a:ext uri="{0D108BD9-81ED-4DB2-BD59-A6C34878D82A}">
                    <a16:rowId xmlns:a16="http://schemas.microsoft.com/office/drawing/2014/main" val="3229077704"/>
                  </a:ext>
                </a:extLst>
              </a:tr>
              <a:tr h="187221">
                <a:tc>
                  <a:txBody>
                    <a:bodyPr/>
                    <a:lstStyle/>
                    <a:p>
                      <a:endParaRPr kumimoji="1" lang="ja-JP" altLang="en-US" sz="1100" dirty="0">
                        <a:solidFill>
                          <a:schemeClr val="tx1"/>
                        </a:solidFill>
                      </a:endParaRPr>
                    </a:p>
                  </a:txBody>
                  <a:tcPr>
                    <a:solidFill>
                      <a:schemeClr val="accent6">
                        <a:lumMod val="20000"/>
                        <a:lumOff val="80000"/>
                      </a:schemeClr>
                    </a:solidFill>
                  </a:tcPr>
                </a:tc>
                <a:tc>
                  <a:txBody>
                    <a:bodyPr/>
                    <a:lstStyle/>
                    <a:p>
                      <a:pPr algn="ctr"/>
                      <a:endParaRPr kumimoji="1" lang="ja-JP" altLang="en-US" sz="1100" dirty="0">
                        <a:solidFill>
                          <a:schemeClr val="tx1"/>
                        </a:solidFill>
                      </a:endParaRPr>
                    </a:p>
                  </a:txBody>
                  <a:tcPr>
                    <a:solidFill>
                      <a:srgbClr val="FFCCCC"/>
                    </a:solidFill>
                  </a:tcPr>
                </a:tc>
                <a:tc>
                  <a:txBody>
                    <a:bodyPr/>
                    <a:lstStyle/>
                    <a:p>
                      <a:pPr algn="ctr"/>
                      <a:endParaRPr kumimoji="1" lang="ja-JP" altLang="en-US" sz="1100" dirty="0">
                        <a:solidFill>
                          <a:schemeClr val="tx1"/>
                        </a:solidFill>
                      </a:endParaRPr>
                    </a:p>
                  </a:txBody>
                  <a:tcPr/>
                </a:tc>
                <a:tc>
                  <a:txBody>
                    <a:bodyPr/>
                    <a:lstStyle/>
                    <a:p>
                      <a:pPr algn="ctr"/>
                      <a:endParaRPr kumimoji="1" lang="ja-JP" altLang="en-US" sz="1100" dirty="0">
                        <a:solidFill>
                          <a:schemeClr val="tx1"/>
                        </a:solidFill>
                      </a:endParaRPr>
                    </a:p>
                  </a:txBody>
                  <a:tcPr/>
                </a:tc>
                <a:tc>
                  <a:txBody>
                    <a:bodyPr/>
                    <a:lstStyle/>
                    <a:p>
                      <a:pPr algn="ctr"/>
                      <a:endParaRPr kumimoji="1" lang="ja-JP" altLang="en-US" sz="1100" dirty="0">
                        <a:solidFill>
                          <a:schemeClr val="tx1"/>
                        </a:solidFill>
                      </a:endParaRPr>
                    </a:p>
                  </a:txBody>
                  <a:tcPr/>
                </a:tc>
                <a:tc>
                  <a:txBody>
                    <a:bodyPr/>
                    <a:lstStyle/>
                    <a:p>
                      <a:pPr algn="ctr"/>
                      <a:endParaRPr kumimoji="1" lang="ja-JP" altLang="en-US" sz="1100" dirty="0">
                        <a:solidFill>
                          <a:schemeClr val="tx1"/>
                        </a:solidFill>
                      </a:endParaRPr>
                    </a:p>
                  </a:txBody>
                  <a:tcPr/>
                </a:tc>
                <a:tc>
                  <a:txBody>
                    <a:bodyPr/>
                    <a:lstStyle/>
                    <a:p>
                      <a:pPr algn="ctr"/>
                      <a:endParaRPr kumimoji="1" lang="ja-JP" altLang="en-US" sz="1100" dirty="0">
                        <a:solidFill>
                          <a:schemeClr val="tx1"/>
                        </a:solidFill>
                      </a:endParaRPr>
                    </a:p>
                  </a:txBody>
                  <a:tcPr/>
                </a:tc>
                <a:extLst>
                  <a:ext uri="{0D108BD9-81ED-4DB2-BD59-A6C34878D82A}">
                    <a16:rowId xmlns:a16="http://schemas.microsoft.com/office/drawing/2014/main" val="1396907996"/>
                  </a:ext>
                </a:extLst>
              </a:tr>
              <a:tr h="187221">
                <a:tc>
                  <a:txBody>
                    <a:bodyPr/>
                    <a:lstStyle/>
                    <a:p>
                      <a:endParaRPr kumimoji="1" lang="ja-JP" altLang="en-US" sz="1100" dirty="0">
                        <a:solidFill>
                          <a:schemeClr val="tx1"/>
                        </a:solidFill>
                      </a:endParaRPr>
                    </a:p>
                  </a:txBody>
                  <a:tcPr>
                    <a:solidFill>
                      <a:schemeClr val="accent6">
                        <a:lumMod val="20000"/>
                        <a:lumOff val="80000"/>
                      </a:schemeClr>
                    </a:solidFill>
                  </a:tcPr>
                </a:tc>
                <a:tc>
                  <a:txBody>
                    <a:bodyPr/>
                    <a:lstStyle/>
                    <a:p>
                      <a:pPr algn="ctr"/>
                      <a:endParaRPr kumimoji="1" lang="ja-JP" altLang="en-US" sz="1100" dirty="0">
                        <a:solidFill>
                          <a:schemeClr val="tx1"/>
                        </a:solidFill>
                      </a:endParaRPr>
                    </a:p>
                  </a:txBody>
                  <a:tcPr>
                    <a:solidFill>
                      <a:srgbClr val="FFCCCC"/>
                    </a:solidFill>
                  </a:tcPr>
                </a:tc>
                <a:tc>
                  <a:txBody>
                    <a:bodyPr/>
                    <a:lstStyle/>
                    <a:p>
                      <a:pPr algn="ctr"/>
                      <a:endParaRPr kumimoji="1" lang="ja-JP" altLang="en-US" sz="1100" dirty="0">
                        <a:solidFill>
                          <a:schemeClr val="tx1"/>
                        </a:solidFill>
                      </a:endParaRPr>
                    </a:p>
                  </a:txBody>
                  <a:tcPr/>
                </a:tc>
                <a:tc>
                  <a:txBody>
                    <a:bodyPr/>
                    <a:lstStyle/>
                    <a:p>
                      <a:pPr algn="ctr"/>
                      <a:endParaRPr kumimoji="1" lang="ja-JP" altLang="en-US" sz="1100" dirty="0">
                        <a:solidFill>
                          <a:schemeClr val="tx1"/>
                        </a:solidFill>
                      </a:endParaRPr>
                    </a:p>
                  </a:txBody>
                  <a:tcPr/>
                </a:tc>
                <a:tc>
                  <a:txBody>
                    <a:bodyPr/>
                    <a:lstStyle/>
                    <a:p>
                      <a:pPr algn="ctr"/>
                      <a:endParaRPr kumimoji="1" lang="ja-JP" altLang="en-US" sz="1100" dirty="0">
                        <a:solidFill>
                          <a:schemeClr val="tx1"/>
                        </a:solidFill>
                      </a:endParaRPr>
                    </a:p>
                  </a:txBody>
                  <a:tcPr/>
                </a:tc>
                <a:tc>
                  <a:txBody>
                    <a:bodyPr/>
                    <a:lstStyle/>
                    <a:p>
                      <a:pPr algn="ctr"/>
                      <a:endParaRPr kumimoji="1" lang="ja-JP" altLang="en-US" sz="1100" dirty="0">
                        <a:solidFill>
                          <a:schemeClr val="tx1"/>
                        </a:solidFill>
                      </a:endParaRPr>
                    </a:p>
                  </a:txBody>
                  <a:tcPr/>
                </a:tc>
                <a:tc>
                  <a:txBody>
                    <a:bodyPr/>
                    <a:lstStyle/>
                    <a:p>
                      <a:pPr algn="ctr"/>
                      <a:endParaRPr kumimoji="1" lang="ja-JP" altLang="en-US" sz="1100" dirty="0">
                        <a:solidFill>
                          <a:schemeClr val="tx1"/>
                        </a:solidFill>
                      </a:endParaRPr>
                    </a:p>
                  </a:txBody>
                  <a:tcPr/>
                </a:tc>
                <a:extLst>
                  <a:ext uri="{0D108BD9-81ED-4DB2-BD59-A6C34878D82A}">
                    <a16:rowId xmlns:a16="http://schemas.microsoft.com/office/drawing/2014/main" val="3674872905"/>
                  </a:ext>
                </a:extLst>
              </a:tr>
              <a:tr h="187221">
                <a:tc>
                  <a:txBody>
                    <a:bodyPr/>
                    <a:lstStyle/>
                    <a:p>
                      <a:endParaRPr kumimoji="1" lang="ja-JP" altLang="en-US" sz="1100" dirty="0">
                        <a:solidFill>
                          <a:schemeClr val="tx1"/>
                        </a:solidFill>
                      </a:endParaRPr>
                    </a:p>
                  </a:txBody>
                  <a:tcPr>
                    <a:solidFill>
                      <a:schemeClr val="accent6">
                        <a:lumMod val="20000"/>
                        <a:lumOff val="80000"/>
                      </a:schemeClr>
                    </a:solidFill>
                  </a:tcPr>
                </a:tc>
                <a:tc>
                  <a:txBody>
                    <a:bodyPr/>
                    <a:lstStyle/>
                    <a:p>
                      <a:pPr algn="ctr"/>
                      <a:endParaRPr kumimoji="1" lang="ja-JP" altLang="en-US" sz="1100" dirty="0">
                        <a:solidFill>
                          <a:schemeClr val="tx1"/>
                        </a:solidFill>
                      </a:endParaRPr>
                    </a:p>
                  </a:txBody>
                  <a:tcPr>
                    <a:solidFill>
                      <a:srgbClr val="FFCCCC"/>
                    </a:solidFill>
                  </a:tcPr>
                </a:tc>
                <a:tc>
                  <a:txBody>
                    <a:bodyPr/>
                    <a:lstStyle/>
                    <a:p>
                      <a:pPr algn="ctr"/>
                      <a:endParaRPr kumimoji="1" lang="ja-JP" altLang="en-US" sz="1100" dirty="0">
                        <a:solidFill>
                          <a:schemeClr val="tx1"/>
                        </a:solidFill>
                      </a:endParaRPr>
                    </a:p>
                  </a:txBody>
                  <a:tcPr/>
                </a:tc>
                <a:tc>
                  <a:txBody>
                    <a:bodyPr/>
                    <a:lstStyle/>
                    <a:p>
                      <a:pPr algn="ctr"/>
                      <a:endParaRPr kumimoji="1" lang="ja-JP" altLang="en-US" sz="1100" dirty="0">
                        <a:solidFill>
                          <a:schemeClr val="tx1"/>
                        </a:solidFill>
                      </a:endParaRPr>
                    </a:p>
                  </a:txBody>
                  <a:tcPr/>
                </a:tc>
                <a:tc>
                  <a:txBody>
                    <a:bodyPr/>
                    <a:lstStyle/>
                    <a:p>
                      <a:pPr algn="ctr"/>
                      <a:endParaRPr kumimoji="1" lang="ja-JP" altLang="en-US" sz="1100" dirty="0">
                        <a:solidFill>
                          <a:schemeClr val="tx1"/>
                        </a:solidFill>
                      </a:endParaRPr>
                    </a:p>
                  </a:txBody>
                  <a:tcPr/>
                </a:tc>
                <a:tc>
                  <a:txBody>
                    <a:bodyPr/>
                    <a:lstStyle/>
                    <a:p>
                      <a:pPr algn="ctr"/>
                      <a:endParaRPr kumimoji="1" lang="ja-JP" altLang="en-US" sz="1100" dirty="0">
                        <a:solidFill>
                          <a:schemeClr val="tx1"/>
                        </a:solidFill>
                      </a:endParaRPr>
                    </a:p>
                  </a:txBody>
                  <a:tcPr/>
                </a:tc>
                <a:tc>
                  <a:txBody>
                    <a:bodyPr/>
                    <a:lstStyle/>
                    <a:p>
                      <a:pPr algn="ctr"/>
                      <a:endParaRPr kumimoji="1" lang="ja-JP" altLang="en-US" sz="1100" dirty="0">
                        <a:solidFill>
                          <a:schemeClr val="tx1"/>
                        </a:solidFill>
                      </a:endParaRPr>
                    </a:p>
                  </a:txBody>
                  <a:tcPr/>
                </a:tc>
                <a:extLst>
                  <a:ext uri="{0D108BD9-81ED-4DB2-BD59-A6C34878D82A}">
                    <a16:rowId xmlns:a16="http://schemas.microsoft.com/office/drawing/2014/main" val="1144511522"/>
                  </a:ext>
                </a:extLst>
              </a:tr>
              <a:tr h="187221">
                <a:tc>
                  <a:txBody>
                    <a:bodyPr/>
                    <a:lstStyle/>
                    <a:p>
                      <a:endParaRPr kumimoji="1" lang="ja-JP" altLang="en-US" sz="1100" dirty="0">
                        <a:solidFill>
                          <a:schemeClr val="tx1"/>
                        </a:solidFill>
                      </a:endParaRPr>
                    </a:p>
                  </a:txBody>
                  <a:tcPr>
                    <a:solidFill>
                      <a:schemeClr val="accent6">
                        <a:lumMod val="20000"/>
                        <a:lumOff val="80000"/>
                      </a:schemeClr>
                    </a:solidFill>
                  </a:tcPr>
                </a:tc>
                <a:tc>
                  <a:txBody>
                    <a:bodyPr/>
                    <a:lstStyle/>
                    <a:p>
                      <a:pPr algn="ctr"/>
                      <a:endParaRPr kumimoji="1" lang="ja-JP" altLang="en-US" sz="1100" dirty="0">
                        <a:solidFill>
                          <a:schemeClr val="tx1"/>
                        </a:solidFill>
                      </a:endParaRPr>
                    </a:p>
                  </a:txBody>
                  <a:tcPr>
                    <a:solidFill>
                      <a:srgbClr val="FFCCCC"/>
                    </a:solidFill>
                  </a:tcPr>
                </a:tc>
                <a:tc>
                  <a:txBody>
                    <a:bodyPr/>
                    <a:lstStyle/>
                    <a:p>
                      <a:pPr algn="ctr"/>
                      <a:endParaRPr kumimoji="1" lang="ja-JP" altLang="en-US" sz="1100" dirty="0">
                        <a:solidFill>
                          <a:schemeClr val="tx1"/>
                        </a:solidFill>
                      </a:endParaRPr>
                    </a:p>
                  </a:txBody>
                  <a:tcPr/>
                </a:tc>
                <a:tc>
                  <a:txBody>
                    <a:bodyPr/>
                    <a:lstStyle/>
                    <a:p>
                      <a:pPr algn="ctr"/>
                      <a:endParaRPr kumimoji="1" lang="ja-JP" altLang="en-US" sz="1100" dirty="0">
                        <a:solidFill>
                          <a:schemeClr val="tx1"/>
                        </a:solidFill>
                      </a:endParaRPr>
                    </a:p>
                  </a:txBody>
                  <a:tcPr/>
                </a:tc>
                <a:tc>
                  <a:txBody>
                    <a:bodyPr/>
                    <a:lstStyle/>
                    <a:p>
                      <a:pPr algn="ctr"/>
                      <a:endParaRPr kumimoji="1" lang="ja-JP" altLang="en-US" sz="1100" dirty="0">
                        <a:solidFill>
                          <a:schemeClr val="tx1"/>
                        </a:solidFill>
                      </a:endParaRPr>
                    </a:p>
                  </a:txBody>
                  <a:tcPr/>
                </a:tc>
                <a:tc>
                  <a:txBody>
                    <a:bodyPr/>
                    <a:lstStyle/>
                    <a:p>
                      <a:pPr algn="ctr"/>
                      <a:endParaRPr kumimoji="1" lang="ja-JP" altLang="en-US" sz="1100" dirty="0">
                        <a:solidFill>
                          <a:schemeClr val="tx1"/>
                        </a:solidFill>
                      </a:endParaRPr>
                    </a:p>
                  </a:txBody>
                  <a:tcPr/>
                </a:tc>
                <a:tc>
                  <a:txBody>
                    <a:bodyPr/>
                    <a:lstStyle/>
                    <a:p>
                      <a:pPr algn="ctr"/>
                      <a:endParaRPr kumimoji="1" lang="ja-JP" altLang="en-US" sz="1100" dirty="0">
                        <a:solidFill>
                          <a:schemeClr val="tx1"/>
                        </a:solidFill>
                      </a:endParaRPr>
                    </a:p>
                  </a:txBody>
                  <a:tcPr/>
                </a:tc>
                <a:extLst>
                  <a:ext uri="{0D108BD9-81ED-4DB2-BD59-A6C34878D82A}">
                    <a16:rowId xmlns:a16="http://schemas.microsoft.com/office/drawing/2014/main" val="2336013970"/>
                  </a:ext>
                </a:extLst>
              </a:tr>
            </a:tbl>
          </a:graphicData>
        </a:graphic>
      </p:graphicFrame>
      <p:sp>
        <p:nvSpPr>
          <p:cNvPr id="6" name="吹き出し: 四角形 5">
            <a:extLst>
              <a:ext uri="{FF2B5EF4-FFF2-40B4-BE49-F238E27FC236}">
                <a16:creationId xmlns:a16="http://schemas.microsoft.com/office/drawing/2014/main" id="{22C74F72-6365-2EE1-D47D-269F717D4165}"/>
              </a:ext>
            </a:extLst>
          </p:cNvPr>
          <p:cNvSpPr/>
          <p:nvPr/>
        </p:nvSpPr>
        <p:spPr bwMode="auto">
          <a:xfrm>
            <a:off x="5601072" y="4188665"/>
            <a:ext cx="2304256" cy="358587"/>
          </a:xfrm>
          <a:prstGeom prst="wedgeRectCallout">
            <a:avLst>
              <a:gd name="adj1" fmla="val -39637"/>
              <a:gd name="adj2" fmla="val -97976"/>
            </a:avLst>
          </a:prstGeom>
          <a:solidFill>
            <a:srgbClr val="E60000"/>
          </a:solidFill>
          <a:ln w="12700" cap="flat" cmpd="sng" algn="ctr">
            <a:solidFill>
              <a:srgbClr val="E60000"/>
            </a:solidFill>
            <a:prstDash val="solid"/>
            <a:round/>
            <a:headEnd type="none" w="med" len="med"/>
            <a:tailEnd type="none" w="med" len="med"/>
          </a:ln>
          <a:effectLst/>
        </p:spPr>
        <p:txBody>
          <a:bodyPr vert="horz" wrap="square" lIns="36000" tIns="36000" rIns="36000" bIns="36000" numCol="1" rtlCol="0" anchor="ctr" anchorCtr="0" compatLnSpc="1">
            <a:prstTxWarp prst="textNoShape">
              <a:avLst/>
            </a:prstTxWarp>
          </a:bodyPr>
          <a:lstStyle>
            <a:defPPr>
              <a:defRPr lang="ja-JP"/>
            </a:defPPr>
            <a:lvl1pPr algn="ctr" rtl="0" fontAlgn="base">
              <a:lnSpc>
                <a:spcPct val="120000"/>
              </a:lnSpc>
              <a:spcBef>
                <a:spcPct val="50000"/>
              </a:spcBef>
              <a:spcAft>
                <a:spcPct val="0"/>
              </a:spcAft>
              <a:buClr>
                <a:schemeClr val="bg2"/>
              </a:buClr>
              <a:buFont typeface="Wingdings" pitchFamily="2" charset="2"/>
              <a:defRPr kumimoji="1" sz="1000" kern="1200">
                <a:solidFill>
                  <a:srgbClr val="000000"/>
                </a:solidFill>
                <a:latin typeface="Arial" charset="0"/>
                <a:ea typeface="ＭＳ Ｐゴシック" charset="-128"/>
                <a:cs typeface="+mn-cs"/>
              </a:defRPr>
            </a:lvl1pPr>
            <a:lvl2pPr marL="457200" algn="ctr" rtl="0" fontAlgn="base">
              <a:lnSpc>
                <a:spcPct val="120000"/>
              </a:lnSpc>
              <a:spcBef>
                <a:spcPct val="50000"/>
              </a:spcBef>
              <a:spcAft>
                <a:spcPct val="0"/>
              </a:spcAft>
              <a:buClr>
                <a:schemeClr val="bg2"/>
              </a:buClr>
              <a:buFont typeface="Wingdings" pitchFamily="2" charset="2"/>
              <a:defRPr kumimoji="1" sz="1000" kern="1200">
                <a:solidFill>
                  <a:srgbClr val="000000"/>
                </a:solidFill>
                <a:latin typeface="Arial" charset="0"/>
                <a:ea typeface="ＭＳ Ｐゴシック" charset="-128"/>
                <a:cs typeface="+mn-cs"/>
              </a:defRPr>
            </a:lvl2pPr>
            <a:lvl3pPr marL="914400" algn="ctr" rtl="0" fontAlgn="base">
              <a:lnSpc>
                <a:spcPct val="120000"/>
              </a:lnSpc>
              <a:spcBef>
                <a:spcPct val="50000"/>
              </a:spcBef>
              <a:spcAft>
                <a:spcPct val="0"/>
              </a:spcAft>
              <a:buClr>
                <a:schemeClr val="bg2"/>
              </a:buClr>
              <a:buFont typeface="Wingdings" pitchFamily="2" charset="2"/>
              <a:defRPr kumimoji="1" sz="1000" kern="1200">
                <a:solidFill>
                  <a:srgbClr val="000000"/>
                </a:solidFill>
                <a:latin typeface="Arial" charset="0"/>
                <a:ea typeface="ＭＳ Ｐゴシック" charset="-128"/>
                <a:cs typeface="+mn-cs"/>
              </a:defRPr>
            </a:lvl3pPr>
            <a:lvl4pPr marL="1371600" algn="ctr" rtl="0" fontAlgn="base">
              <a:lnSpc>
                <a:spcPct val="120000"/>
              </a:lnSpc>
              <a:spcBef>
                <a:spcPct val="50000"/>
              </a:spcBef>
              <a:spcAft>
                <a:spcPct val="0"/>
              </a:spcAft>
              <a:buClr>
                <a:schemeClr val="bg2"/>
              </a:buClr>
              <a:buFont typeface="Wingdings" pitchFamily="2" charset="2"/>
              <a:defRPr kumimoji="1" sz="1000" kern="1200">
                <a:solidFill>
                  <a:srgbClr val="000000"/>
                </a:solidFill>
                <a:latin typeface="Arial" charset="0"/>
                <a:ea typeface="ＭＳ Ｐゴシック" charset="-128"/>
                <a:cs typeface="+mn-cs"/>
              </a:defRPr>
            </a:lvl4pPr>
            <a:lvl5pPr marL="1828800" algn="ctr" rtl="0" fontAlgn="base">
              <a:lnSpc>
                <a:spcPct val="120000"/>
              </a:lnSpc>
              <a:spcBef>
                <a:spcPct val="50000"/>
              </a:spcBef>
              <a:spcAft>
                <a:spcPct val="0"/>
              </a:spcAft>
              <a:buClr>
                <a:schemeClr val="bg2"/>
              </a:buClr>
              <a:buFont typeface="Wingdings" pitchFamily="2" charset="2"/>
              <a:defRPr kumimoji="1" sz="1000" kern="1200">
                <a:solidFill>
                  <a:srgbClr val="000000"/>
                </a:solidFill>
                <a:latin typeface="Arial" charset="0"/>
                <a:ea typeface="ＭＳ Ｐゴシック" charset="-128"/>
                <a:cs typeface="+mn-cs"/>
              </a:defRPr>
            </a:lvl5pPr>
            <a:lvl6pPr marL="2286000" algn="l" defTabSz="914400" rtl="0" eaLnBrk="1" latinLnBrk="0" hangingPunct="1">
              <a:defRPr kumimoji="1" sz="1000" kern="1200">
                <a:solidFill>
                  <a:srgbClr val="000000"/>
                </a:solidFill>
                <a:latin typeface="Arial" charset="0"/>
                <a:ea typeface="ＭＳ Ｐゴシック" charset="-128"/>
                <a:cs typeface="+mn-cs"/>
              </a:defRPr>
            </a:lvl6pPr>
            <a:lvl7pPr marL="2743200" algn="l" defTabSz="914400" rtl="0" eaLnBrk="1" latinLnBrk="0" hangingPunct="1">
              <a:defRPr kumimoji="1" sz="1000" kern="1200">
                <a:solidFill>
                  <a:srgbClr val="000000"/>
                </a:solidFill>
                <a:latin typeface="Arial" charset="0"/>
                <a:ea typeface="ＭＳ Ｐゴシック" charset="-128"/>
                <a:cs typeface="+mn-cs"/>
              </a:defRPr>
            </a:lvl7pPr>
            <a:lvl8pPr marL="3200400" algn="l" defTabSz="914400" rtl="0" eaLnBrk="1" latinLnBrk="0" hangingPunct="1">
              <a:defRPr kumimoji="1" sz="1000" kern="1200">
                <a:solidFill>
                  <a:srgbClr val="000000"/>
                </a:solidFill>
                <a:latin typeface="Arial" charset="0"/>
                <a:ea typeface="ＭＳ Ｐゴシック" charset="-128"/>
                <a:cs typeface="+mn-cs"/>
              </a:defRPr>
            </a:lvl8pPr>
            <a:lvl9pPr marL="3657600" algn="l" defTabSz="914400" rtl="0" eaLnBrk="1" latinLnBrk="0" hangingPunct="1">
              <a:defRPr kumimoji="1" sz="1000" kern="1200">
                <a:solidFill>
                  <a:srgbClr val="000000"/>
                </a:solidFill>
                <a:latin typeface="Arial" charset="0"/>
                <a:ea typeface="ＭＳ Ｐゴシック" charset="-128"/>
                <a:cs typeface="+mn-cs"/>
              </a:defRPr>
            </a:lvl9pPr>
          </a:lstStyle>
          <a:p>
            <a:pPr marL="0" marR="0" indent="0" defTabSz="914400" rtl="0" eaLnBrk="1" fontAlgn="base" latinLnBrk="0" hangingPunct="1">
              <a:lnSpc>
                <a:spcPct val="100000"/>
              </a:lnSpc>
              <a:spcBef>
                <a:spcPct val="0"/>
              </a:spcBef>
              <a:spcAft>
                <a:spcPct val="0"/>
              </a:spcAft>
              <a:buClr>
                <a:schemeClr val="bg2"/>
              </a:buClr>
              <a:buSzTx/>
              <a:buFont typeface="Wingdings" pitchFamily="2" charset="2"/>
              <a:buNone/>
              <a:tabLst/>
            </a:pPr>
            <a:r>
              <a:rPr lang="ja-JP" altLang="en-US" sz="1100" dirty="0">
                <a:solidFill>
                  <a:srgbClr val="FFFFFF"/>
                </a:solidFill>
                <a:latin typeface="Meiryo UI" panose="020B0604030504040204" pitchFamily="50" charset="-128"/>
                <a:ea typeface="Meiryo UI" panose="020B0604030504040204" pitchFamily="50" charset="-128"/>
              </a:rPr>
              <a:t>必要に応じて行を追加してください</a:t>
            </a:r>
            <a:endParaRPr kumimoji="1" lang="ja-JP" altLang="en-US" sz="1100" b="0" i="0" u="none" strike="noStrike" cap="none" normalizeH="0" baseline="0" dirty="0">
              <a:ln>
                <a:noFill/>
              </a:ln>
              <a:solidFill>
                <a:srgbClr val="FFFFFF"/>
              </a:solidFill>
              <a:effectLst/>
              <a:latin typeface="Meiryo UI" panose="020B0604030504040204" pitchFamily="50" charset="-128"/>
              <a:ea typeface="Meiryo UI" panose="020B0604030504040204" pitchFamily="50" charset="-128"/>
            </a:endParaRPr>
          </a:p>
        </p:txBody>
      </p:sp>
      <p:sp>
        <p:nvSpPr>
          <p:cNvPr id="4" name="Rectangle 3">
            <a:extLst>
              <a:ext uri="{FF2B5EF4-FFF2-40B4-BE49-F238E27FC236}">
                <a16:creationId xmlns:a16="http://schemas.microsoft.com/office/drawing/2014/main" id="{867E664A-33C7-1882-1F83-63558A71B91F}"/>
              </a:ext>
            </a:extLst>
          </p:cNvPr>
          <p:cNvSpPr txBox="1">
            <a:spLocks noChangeArrowheads="1"/>
          </p:cNvSpPr>
          <p:nvPr/>
        </p:nvSpPr>
        <p:spPr bwMode="auto">
          <a:xfrm>
            <a:off x="7401271" y="319526"/>
            <a:ext cx="2146759" cy="180370"/>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lvl1pPr marL="266700" indent="-266700" algn="l" rtl="0" eaLnBrk="0" fontAlgn="base" hangingPunct="0">
              <a:lnSpc>
                <a:spcPct val="120000"/>
              </a:lnSpc>
              <a:spcBef>
                <a:spcPct val="30000"/>
              </a:spcBef>
              <a:spcAft>
                <a:spcPct val="0"/>
              </a:spcAft>
              <a:buClr>
                <a:schemeClr val="bg2"/>
              </a:buClr>
              <a:buFont typeface="Wingdings" pitchFamily="2" charset="2"/>
              <a:buChar char="n"/>
              <a:defRPr kumimoji="1" sz="1400">
                <a:solidFill>
                  <a:srgbClr val="000000"/>
                </a:solidFill>
                <a:latin typeface="Arial" panose="020B0604020202020204" pitchFamily="34" charset="0"/>
                <a:ea typeface="ＭＳ Ｐゴシック" panose="020B0600070205080204" pitchFamily="50" charset="-128"/>
                <a:cs typeface="+mn-cs"/>
              </a:defRPr>
            </a:lvl1pPr>
            <a:lvl2pPr marL="539750" indent="-271463" algn="l" rtl="0" eaLnBrk="0" fontAlgn="base" hangingPunct="0">
              <a:lnSpc>
                <a:spcPct val="120000"/>
              </a:lnSpc>
              <a:spcBef>
                <a:spcPct val="30000"/>
              </a:spcBef>
              <a:spcAft>
                <a:spcPct val="0"/>
              </a:spcAft>
              <a:buClr>
                <a:schemeClr val="bg2"/>
              </a:buClr>
              <a:buFont typeface="Wingdings" pitchFamily="2" charset="2"/>
              <a:buChar char="l"/>
              <a:defRPr kumimoji="1" sz="1200">
                <a:solidFill>
                  <a:srgbClr val="000000"/>
                </a:solidFill>
                <a:latin typeface="Arial" panose="020B0604020202020204" pitchFamily="34" charset="0"/>
                <a:ea typeface="ＭＳ Ｐゴシック" panose="020B0600070205080204" pitchFamily="50" charset="-128"/>
              </a:defRPr>
            </a:lvl2pPr>
            <a:lvl3pPr marL="812800" indent="-271463" algn="l" rtl="0" eaLnBrk="0" fontAlgn="base" hangingPunct="0">
              <a:lnSpc>
                <a:spcPct val="120000"/>
              </a:lnSpc>
              <a:spcBef>
                <a:spcPct val="30000"/>
              </a:spcBef>
              <a:spcAft>
                <a:spcPct val="0"/>
              </a:spcAft>
              <a:buClr>
                <a:schemeClr val="bg2"/>
              </a:buClr>
              <a:buFont typeface="ＭＳ Ｐゴシック" charset="-128"/>
              <a:buChar char="–"/>
              <a:defRPr sz="1200">
                <a:solidFill>
                  <a:srgbClr val="000000"/>
                </a:solidFill>
                <a:latin typeface="Arial" panose="020B0604020202020204" pitchFamily="34" charset="0"/>
                <a:ea typeface="ＭＳ Ｐゴシック" panose="020B0600070205080204" pitchFamily="50" charset="-128"/>
              </a:defRPr>
            </a:lvl3pPr>
            <a:lvl4pPr marL="1079500" indent="-265113" algn="l" rtl="0" eaLnBrk="0" fontAlgn="base" hangingPunct="0">
              <a:lnSpc>
                <a:spcPct val="120000"/>
              </a:lnSpc>
              <a:spcBef>
                <a:spcPct val="30000"/>
              </a:spcBef>
              <a:spcAft>
                <a:spcPct val="0"/>
              </a:spcAft>
              <a:buClr>
                <a:schemeClr val="bg2"/>
              </a:buClr>
              <a:buFont typeface="ＭＳ Ｐゴシック" charset="-128"/>
              <a:buChar char="–"/>
              <a:defRPr kumimoji="1" sz="1200">
                <a:solidFill>
                  <a:srgbClr val="000000"/>
                </a:solidFill>
                <a:latin typeface="Arial" panose="020B0604020202020204" pitchFamily="34" charset="0"/>
                <a:ea typeface="ＭＳ Ｐゴシック" panose="020B0600070205080204" pitchFamily="50" charset="-128"/>
              </a:defRPr>
            </a:lvl4pPr>
            <a:lvl5pPr marL="1968500" indent="-268288" algn="just" defTabSz="990600" rtl="0" eaLnBrk="0" fontAlgn="base" hangingPunct="0">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5pPr>
            <a:lvl6pPr marL="24257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6pPr>
            <a:lvl7pPr marL="28829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7pPr>
            <a:lvl8pPr marL="33401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8pPr>
            <a:lvl9pPr marL="37973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9pPr>
          </a:lstStyle>
          <a:p>
            <a:pPr marL="0" indent="0" algn="r" eaLnBrk="1" hangingPunct="1">
              <a:spcBef>
                <a:spcPct val="0"/>
              </a:spcBef>
              <a:buClr>
                <a:srgbClr val="5A5A5A"/>
              </a:buClr>
              <a:buSzPct val="100000"/>
              <a:buFont typeface="Wingdings" pitchFamily="2" charset="2"/>
              <a:buNone/>
            </a:pPr>
            <a:r>
              <a:rPr lang="ja-JP" altLang="en-US" sz="1100" kern="0" dirty="0">
                <a:solidFill>
                  <a:schemeClr val="tx1"/>
                </a:solidFill>
                <a:latin typeface="Meiryo UI" panose="020B0604030504040204" pitchFamily="50" charset="-128"/>
                <a:ea typeface="Meiryo UI" panose="020B0604030504040204" pitchFamily="50" charset="-128"/>
              </a:rPr>
              <a:t>審査基準：適切性・妥当性</a:t>
            </a:r>
            <a:endParaRPr lang="en-US" altLang="ja-JP" sz="1100" kern="0"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159126554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163707-E5E8-F4FE-EB0F-8E7B734E9874}"/>
            </a:ext>
          </a:extLst>
        </p:cNvPr>
        <p:cNvGrpSpPr/>
        <p:nvPr/>
      </p:nvGrpSpPr>
      <p:grpSpPr>
        <a:xfrm>
          <a:off x="0" y="0"/>
          <a:ext cx="0" cy="0"/>
          <a:chOff x="0" y="0"/>
          <a:chExt cx="0" cy="0"/>
        </a:xfrm>
      </p:grpSpPr>
      <p:sp>
        <p:nvSpPr>
          <p:cNvPr id="9219" name="Rectangle 2">
            <a:extLst>
              <a:ext uri="{FF2B5EF4-FFF2-40B4-BE49-F238E27FC236}">
                <a16:creationId xmlns:a16="http://schemas.microsoft.com/office/drawing/2014/main" id="{66B61FF9-9882-235E-3514-D3C57BDCE39F}"/>
              </a:ext>
            </a:extLst>
          </p:cNvPr>
          <p:cNvSpPr>
            <a:spLocks noGrp="1" noChangeArrowheads="1"/>
          </p:cNvSpPr>
          <p:nvPr>
            <p:ph type="title"/>
          </p:nvPr>
        </p:nvSpPr>
        <p:spPr>
          <a:xfrm>
            <a:off x="406400" y="662087"/>
            <a:ext cx="9061450" cy="307777"/>
          </a:xfrm>
        </p:spPr>
        <p:txBody>
          <a:bodyPr>
            <a:spAutoFit/>
          </a:bodyPr>
          <a:lstStyle/>
          <a:p>
            <a:pPr eaLnBrk="1" hangingPunct="1"/>
            <a:r>
              <a:rPr lang="en-US" altLang="ja-JP" dirty="0"/>
              <a:t>2-2</a:t>
            </a:r>
            <a:r>
              <a:rPr lang="ja-JP" altLang="en-US" dirty="0"/>
              <a:t>．実現するビジネスの概要</a:t>
            </a:r>
            <a:endParaRPr lang="en-US" altLang="ja-JP" dirty="0"/>
          </a:p>
        </p:txBody>
      </p:sp>
      <p:sp>
        <p:nvSpPr>
          <p:cNvPr id="9" name="Rectangle 3">
            <a:extLst>
              <a:ext uri="{FF2B5EF4-FFF2-40B4-BE49-F238E27FC236}">
                <a16:creationId xmlns:a16="http://schemas.microsoft.com/office/drawing/2014/main" id="{23EB283E-58FD-386D-BF7E-F140C2E83485}"/>
              </a:ext>
            </a:extLst>
          </p:cNvPr>
          <p:cNvSpPr txBox="1">
            <a:spLocks noChangeArrowheads="1"/>
          </p:cNvSpPr>
          <p:nvPr/>
        </p:nvSpPr>
        <p:spPr bwMode="auto">
          <a:xfrm>
            <a:off x="371574" y="1188367"/>
            <a:ext cx="9188915" cy="383503"/>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lvl1pPr marL="266700" indent="-266700" algn="l" rtl="0" eaLnBrk="0" fontAlgn="base" hangingPunct="0">
              <a:lnSpc>
                <a:spcPct val="120000"/>
              </a:lnSpc>
              <a:spcBef>
                <a:spcPct val="30000"/>
              </a:spcBef>
              <a:spcAft>
                <a:spcPct val="0"/>
              </a:spcAft>
              <a:buClr>
                <a:schemeClr val="bg2"/>
              </a:buClr>
              <a:buFont typeface="Wingdings" pitchFamily="2" charset="2"/>
              <a:buChar char="n"/>
              <a:defRPr kumimoji="1" sz="1400">
                <a:solidFill>
                  <a:srgbClr val="000000"/>
                </a:solidFill>
                <a:latin typeface="Arial" panose="020B0604020202020204" pitchFamily="34" charset="0"/>
                <a:ea typeface="ＭＳ Ｐゴシック" panose="020B0600070205080204" pitchFamily="50" charset="-128"/>
                <a:cs typeface="+mn-cs"/>
              </a:defRPr>
            </a:lvl1pPr>
            <a:lvl2pPr marL="539750" indent="-271463" algn="l" rtl="0" eaLnBrk="0" fontAlgn="base" hangingPunct="0">
              <a:lnSpc>
                <a:spcPct val="120000"/>
              </a:lnSpc>
              <a:spcBef>
                <a:spcPct val="30000"/>
              </a:spcBef>
              <a:spcAft>
                <a:spcPct val="0"/>
              </a:spcAft>
              <a:buClr>
                <a:schemeClr val="bg2"/>
              </a:buClr>
              <a:buFont typeface="Wingdings" pitchFamily="2" charset="2"/>
              <a:buChar char="l"/>
              <a:defRPr kumimoji="1" sz="1200">
                <a:solidFill>
                  <a:srgbClr val="000000"/>
                </a:solidFill>
                <a:latin typeface="Arial" panose="020B0604020202020204" pitchFamily="34" charset="0"/>
                <a:ea typeface="ＭＳ Ｐゴシック" panose="020B0600070205080204" pitchFamily="50" charset="-128"/>
              </a:defRPr>
            </a:lvl2pPr>
            <a:lvl3pPr marL="812800" indent="-271463" algn="l" rtl="0" eaLnBrk="0" fontAlgn="base" hangingPunct="0">
              <a:lnSpc>
                <a:spcPct val="120000"/>
              </a:lnSpc>
              <a:spcBef>
                <a:spcPct val="30000"/>
              </a:spcBef>
              <a:spcAft>
                <a:spcPct val="0"/>
              </a:spcAft>
              <a:buClr>
                <a:schemeClr val="bg2"/>
              </a:buClr>
              <a:buFont typeface="ＭＳ Ｐゴシック" charset="-128"/>
              <a:buChar char="–"/>
              <a:defRPr sz="1200">
                <a:solidFill>
                  <a:srgbClr val="000000"/>
                </a:solidFill>
                <a:latin typeface="Arial" panose="020B0604020202020204" pitchFamily="34" charset="0"/>
                <a:ea typeface="ＭＳ Ｐゴシック" panose="020B0600070205080204" pitchFamily="50" charset="-128"/>
              </a:defRPr>
            </a:lvl3pPr>
            <a:lvl4pPr marL="1079500" indent="-265113" algn="l" rtl="0" eaLnBrk="0" fontAlgn="base" hangingPunct="0">
              <a:lnSpc>
                <a:spcPct val="120000"/>
              </a:lnSpc>
              <a:spcBef>
                <a:spcPct val="30000"/>
              </a:spcBef>
              <a:spcAft>
                <a:spcPct val="0"/>
              </a:spcAft>
              <a:buClr>
                <a:schemeClr val="bg2"/>
              </a:buClr>
              <a:buFont typeface="ＭＳ Ｐゴシック" charset="-128"/>
              <a:buChar char="–"/>
              <a:defRPr kumimoji="1" sz="1200">
                <a:solidFill>
                  <a:srgbClr val="000000"/>
                </a:solidFill>
                <a:latin typeface="Arial" panose="020B0604020202020204" pitchFamily="34" charset="0"/>
                <a:ea typeface="ＭＳ Ｐゴシック" panose="020B0600070205080204" pitchFamily="50" charset="-128"/>
              </a:defRPr>
            </a:lvl4pPr>
            <a:lvl5pPr marL="1968500" indent="-268288" algn="just" defTabSz="990600" rtl="0" eaLnBrk="0" fontAlgn="base" hangingPunct="0">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5pPr>
            <a:lvl6pPr marL="24257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6pPr>
            <a:lvl7pPr marL="28829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7pPr>
            <a:lvl8pPr marL="33401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8pPr>
            <a:lvl9pPr marL="37973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9pPr>
          </a:lstStyle>
          <a:p>
            <a:pPr marL="0" indent="0" eaLnBrk="1" hangingPunct="1">
              <a:spcBef>
                <a:spcPct val="0"/>
              </a:spcBef>
              <a:buClr>
                <a:srgbClr val="5A5A5A"/>
              </a:buClr>
              <a:buSzPct val="100000"/>
              <a:buNone/>
            </a:pPr>
            <a:r>
              <a:rPr lang="en-US" altLang="ja-JP" sz="1100" b="1" kern="0" dirty="0">
                <a:solidFill>
                  <a:schemeClr val="tx1"/>
                </a:solidFill>
                <a:highlight>
                  <a:srgbClr val="CCDAEC"/>
                </a:highlight>
                <a:latin typeface="Meiryo UI" panose="020B0604030504040204" pitchFamily="50" charset="-128"/>
                <a:ea typeface="Meiryo UI" panose="020B0604030504040204" pitchFamily="50" charset="-128"/>
              </a:rPr>
              <a:t>【</a:t>
            </a:r>
            <a:r>
              <a:rPr lang="ja-JP" altLang="en-US" sz="1100" b="1" kern="0" dirty="0">
                <a:solidFill>
                  <a:schemeClr val="tx1"/>
                </a:solidFill>
                <a:highlight>
                  <a:srgbClr val="CCDAEC"/>
                </a:highlight>
                <a:latin typeface="Meiryo UI" panose="020B0604030504040204" pitchFamily="50" charset="-128"/>
                <a:ea typeface="Meiryo UI" panose="020B0604030504040204" pitchFamily="50" charset="-128"/>
              </a:rPr>
              <a:t>ビジネスモデル</a:t>
            </a:r>
            <a:r>
              <a:rPr lang="en-US" altLang="ja-JP" sz="1100" b="1" kern="0" dirty="0">
                <a:solidFill>
                  <a:schemeClr val="tx1"/>
                </a:solidFill>
                <a:highlight>
                  <a:srgbClr val="CCDAEC"/>
                </a:highlight>
                <a:latin typeface="Meiryo UI" panose="020B0604030504040204" pitchFamily="50" charset="-128"/>
                <a:ea typeface="Meiryo UI" panose="020B0604030504040204" pitchFamily="50" charset="-128"/>
              </a:rPr>
              <a:t>】</a:t>
            </a:r>
            <a:endParaRPr lang="en-US" altLang="ja-JP" sz="1100" kern="0" dirty="0">
              <a:solidFill>
                <a:schemeClr val="tx1"/>
              </a:solidFill>
              <a:latin typeface="Meiryo UI" panose="020B0604030504040204" pitchFamily="50" charset="-128"/>
              <a:ea typeface="Meiryo UI" panose="020B0604030504040204" pitchFamily="50" charset="-128"/>
            </a:endParaRPr>
          </a:p>
          <a:p>
            <a:pPr marL="0" indent="0" eaLnBrk="1" hangingPunct="1">
              <a:spcBef>
                <a:spcPct val="0"/>
              </a:spcBef>
              <a:buClr>
                <a:srgbClr val="5A5A5A"/>
              </a:buClr>
              <a:buSzPct val="100000"/>
              <a:buNone/>
            </a:pPr>
            <a:r>
              <a:rPr lang="ja-JP" altLang="en-US" sz="1100" kern="0" dirty="0">
                <a:solidFill>
                  <a:schemeClr val="tx1"/>
                </a:solidFill>
                <a:latin typeface="Meiryo UI" panose="020B0604030504040204" pitchFamily="50" charset="-128"/>
                <a:ea typeface="Meiryo UI" panose="020B0604030504040204" pitchFamily="50" charset="-128"/>
              </a:rPr>
              <a:t>新たに整備する研究開発拠点あるいは生産拠点を通じて取り組むビジネスについて、</a:t>
            </a:r>
            <a:r>
              <a:rPr lang="ja-JP" altLang="en-US" sz="1100" u="sng" kern="0" dirty="0">
                <a:solidFill>
                  <a:schemeClr val="tx1"/>
                </a:solidFill>
                <a:latin typeface="Meiryo UI" panose="020B0604030504040204" pitchFamily="50" charset="-128"/>
                <a:ea typeface="Meiryo UI" panose="020B0604030504040204" pitchFamily="50" charset="-128"/>
              </a:rPr>
              <a:t>ビジネスモデル</a:t>
            </a:r>
            <a:r>
              <a:rPr lang="ja-JP" altLang="en-US" sz="1100" kern="0" dirty="0">
                <a:solidFill>
                  <a:schemeClr val="tx1"/>
                </a:solidFill>
                <a:latin typeface="Meiryo UI" panose="020B0604030504040204" pitchFamily="50" charset="-128"/>
                <a:ea typeface="Meiryo UI" panose="020B0604030504040204" pitchFamily="50" charset="-128"/>
              </a:rPr>
              <a:t>や</a:t>
            </a:r>
            <a:r>
              <a:rPr lang="ja-JP" altLang="en-US" sz="1100" u="sng" kern="0" dirty="0">
                <a:solidFill>
                  <a:schemeClr val="tx1"/>
                </a:solidFill>
                <a:latin typeface="Meiryo UI" panose="020B0604030504040204" pitchFamily="50" charset="-128"/>
                <a:ea typeface="Meiryo UI" panose="020B0604030504040204" pitchFamily="50" charset="-128"/>
              </a:rPr>
              <a:t>ビジネススキーム</a:t>
            </a:r>
            <a:r>
              <a:rPr lang="ja-JP" altLang="en-US" sz="1100" kern="0" dirty="0">
                <a:solidFill>
                  <a:schemeClr val="tx1"/>
                </a:solidFill>
                <a:latin typeface="Meiryo UI" panose="020B0604030504040204" pitchFamily="50" charset="-128"/>
                <a:ea typeface="Meiryo UI" panose="020B0604030504040204" pitchFamily="50" charset="-128"/>
              </a:rPr>
              <a:t>を記載してください。</a:t>
            </a:r>
            <a:endParaRPr lang="en-US" altLang="ja-JP" sz="1100" kern="0" dirty="0">
              <a:solidFill>
                <a:schemeClr val="tx1"/>
              </a:solidFill>
              <a:highlight>
                <a:srgbClr val="FFFF00"/>
              </a:highlight>
              <a:latin typeface="Meiryo UI" panose="020B0604030504040204" pitchFamily="50" charset="-128"/>
              <a:ea typeface="Meiryo UI" panose="020B0604030504040204" pitchFamily="50" charset="-128"/>
            </a:endParaRPr>
          </a:p>
        </p:txBody>
      </p:sp>
      <p:sp>
        <p:nvSpPr>
          <p:cNvPr id="2" name="正方形/長方形 1">
            <a:extLst>
              <a:ext uri="{FF2B5EF4-FFF2-40B4-BE49-F238E27FC236}">
                <a16:creationId xmlns:a16="http://schemas.microsoft.com/office/drawing/2014/main" id="{5B84061E-6D16-9B46-52AB-C692BDF56B8B}"/>
              </a:ext>
            </a:extLst>
          </p:cNvPr>
          <p:cNvSpPr/>
          <p:nvPr/>
        </p:nvSpPr>
        <p:spPr bwMode="auto">
          <a:xfrm>
            <a:off x="342518" y="1700808"/>
            <a:ext cx="9216000" cy="4608512"/>
          </a:xfrm>
          <a:prstGeom prst="rect">
            <a:avLst/>
          </a:prstGeom>
          <a:noFill/>
          <a:ln w="12700" cap="flat" cmpd="sng" algn="ctr">
            <a:solidFill>
              <a:schemeClr val="bg2"/>
            </a:solidFill>
            <a:prstDash val="solid"/>
            <a:round/>
            <a:headEnd type="none" w="med" len="med"/>
            <a:tailEnd type="none" w="med" len="med"/>
          </a:ln>
          <a:effectLst/>
        </p:spPr>
        <p:txBody>
          <a:bodyPr vert="horz" wrap="none" lIns="18000" tIns="18000" rIns="18000" bIns="18000" numCol="1" rtlCol="0" anchor="ctr" anchorCtr="0" compatLnSpc="1">
            <a:prstTxWarp prst="textNoShape">
              <a:avLst/>
            </a:prstTxWarp>
          </a:bodyPr>
          <a:lstStyle/>
          <a:p>
            <a:r>
              <a:rPr kumimoji="1" lang="ja-JP" altLang="en-US" sz="1400" b="0" i="0" u="none" strike="noStrike" cap="none" normalizeH="0" baseline="0" dirty="0">
                <a:ln>
                  <a:noFill/>
                </a:ln>
                <a:solidFill>
                  <a:schemeClr val="tx1"/>
                </a:solidFill>
                <a:effectLst/>
                <a:latin typeface="Arial" charset="0"/>
                <a:ea typeface="ＭＳ Ｐゴシック" charset="-128"/>
              </a:rPr>
              <a:t>イメージ図</a:t>
            </a:r>
            <a:r>
              <a:rPr lang="ja-JP" altLang="en-US" sz="1400" dirty="0">
                <a:solidFill>
                  <a:schemeClr val="tx1"/>
                </a:solidFill>
              </a:rPr>
              <a:t>、説明など</a:t>
            </a:r>
          </a:p>
        </p:txBody>
      </p:sp>
      <p:sp>
        <p:nvSpPr>
          <p:cNvPr id="11" name="テキスト ボックス 10">
            <a:extLst>
              <a:ext uri="{FF2B5EF4-FFF2-40B4-BE49-F238E27FC236}">
                <a16:creationId xmlns:a16="http://schemas.microsoft.com/office/drawing/2014/main" id="{7C85D5AA-23B0-FED1-D0E6-57082D248F46}"/>
              </a:ext>
            </a:extLst>
          </p:cNvPr>
          <p:cNvSpPr txBox="1"/>
          <p:nvPr/>
        </p:nvSpPr>
        <p:spPr>
          <a:xfrm>
            <a:off x="344487" y="1761042"/>
            <a:ext cx="9216002" cy="373115"/>
          </a:xfrm>
          <a:prstGeom prst="rect">
            <a:avLst/>
          </a:prstGeom>
          <a:noFill/>
        </p:spPr>
        <p:txBody>
          <a:bodyPr wrap="square">
            <a:spAutoFit/>
          </a:bodyPr>
          <a:lstStyle/>
          <a:p>
            <a:pPr algn="l"/>
            <a:r>
              <a:rPr lang="ja-JP" altLang="en-US" sz="800" dirty="0"/>
              <a:t>特に、どのような仕組みでお金、モノ・サービス、情報が流れているか、どういったステークホルダーが存在するかが分かるように記載ください</a:t>
            </a:r>
            <a:br>
              <a:rPr lang="en-US" altLang="ja-JP" sz="800" dirty="0"/>
            </a:br>
            <a:r>
              <a:rPr lang="ja-JP" altLang="en-US" sz="800" dirty="0"/>
              <a:t>（グラフ、図表等を添付いただいても構いません ）</a:t>
            </a:r>
          </a:p>
        </p:txBody>
      </p:sp>
      <p:sp>
        <p:nvSpPr>
          <p:cNvPr id="4" name="Rectangle 3">
            <a:extLst>
              <a:ext uri="{FF2B5EF4-FFF2-40B4-BE49-F238E27FC236}">
                <a16:creationId xmlns:a16="http://schemas.microsoft.com/office/drawing/2014/main" id="{409A0962-36FF-601B-C3B9-0BDE811A2456}"/>
              </a:ext>
            </a:extLst>
          </p:cNvPr>
          <p:cNvSpPr txBox="1">
            <a:spLocks noChangeArrowheads="1"/>
          </p:cNvSpPr>
          <p:nvPr/>
        </p:nvSpPr>
        <p:spPr bwMode="auto">
          <a:xfrm>
            <a:off x="7401271" y="319526"/>
            <a:ext cx="2146759" cy="180370"/>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lvl1pPr marL="266700" indent="-266700" algn="l" rtl="0" eaLnBrk="0" fontAlgn="base" hangingPunct="0">
              <a:lnSpc>
                <a:spcPct val="120000"/>
              </a:lnSpc>
              <a:spcBef>
                <a:spcPct val="30000"/>
              </a:spcBef>
              <a:spcAft>
                <a:spcPct val="0"/>
              </a:spcAft>
              <a:buClr>
                <a:schemeClr val="bg2"/>
              </a:buClr>
              <a:buFont typeface="Wingdings" pitchFamily="2" charset="2"/>
              <a:buChar char="n"/>
              <a:defRPr kumimoji="1" sz="1400">
                <a:solidFill>
                  <a:srgbClr val="000000"/>
                </a:solidFill>
                <a:latin typeface="Arial" panose="020B0604020202020204" pitchFamily="34" charset="0"/>
                <a:ea typeface="ＭＳ Ｐゴシック" panose="020B0600070205080204" pitchFamily="50" charset="-128"/>
                <a:cs typeface="+mn-cs"/>
              </a:defRPr>
            </a:lvl1pPr>
            <a:lvl2pPr marL="539750" indent="-271463" algn="l" rtl="0" eaLnBrk="0" fontAlgn="base" hangingPunct="0">
              <a:lnSpc>
                <a:spcPct val="120000"/>
              </a:lnSpc>
              <a:spcBef>
                <a:spcPct val="30000"/>
              </a:spcBef>
              <a:spcAft>
                <a:spcPct val="0"/>
              </a:spcAft>
              <a:buClr>
                <a:schemeClr val="bg2"/>
              </a:buClr>
              <a:buFont typeface="Wingdings" pitchFamily="2" charset="2"/>
              <a:buChar char="l"/>
              <a:defRPr kumimoji="1" sz="1200">
                <a:solidFill>
                  <a:srgbClr val="000000"/>
                </a:solidFill>
                <a:latin typeface="Arial" panose="020B0604020202020204" pitchFamily="34" charset="0"/>
                <a:ea typeface="ＭＳ Ｐゴシック" panose="020B0600070205080204" pitchFamily="50" charset="-128"/>
              </a:defRPr>
            </a:lvl2pPr>
            <a:lvl3pPr marL="812800" indent="-271463" algn="l" rtl="0" eaLnBrk="0" fontAlgn="base" hangingPunct="0">
              <a:lnSpc>
                <a:spcPct val="120000"/>
              </a:lnSpc>
              <a:spcBef>
                <a:spcPct val="30000"/>
              </a:spcBef>
              <a:spcAft>
                <a:spcPct val="0"/>
              </a:spcAft>
              <a:buClr>
                <a:schemeClr val="bg2"/>
              </a:buClr>
              <a:buFont typeface="ＭＳ Ｐゴシック" charset="-128"/>
              <a:buChar char="–"/>
              <a:defRPr sz="1200">
                <a:solidFill>
                  <a:srgbClr val="000000"/>
                </a:solidFill>
                <a:latin typeface="Arial" panose="020B0604020202020204" pitchFamily="34" charset="0"/>
                <a:ea typeface="ＭＳ Ｐゴシック" panose="020B0600070205080204" pitchFamily="50" charset="-128"/>
              </a:defRPr>
            </a:lvl3pPr>
            <a:lvl4pPr marL="1079500" indent="-265113" algn="l" rtl="0" eaLnBrk="0" fontAlgn="base" hangingPunct="0">
              <a:lnSpc>
                <a:spcPct val="120000"/>
              </a:lnSpc>
              <a:spcBef>
                <a:spcPct val="30000"/>
              </a:spcBef>
              <a:spcAft>
                <a:spcPct val="0"/>
              </a:spcAft>
              <a:buClr>
                <a:schemeClr val="bg2"/>
              </a:buClr>
              <a:buFont typeface="ＭＳ Ｐゴシック" charset="-128"/>
              <a:buChar char="–"/>
              <a:defRPr kumimoji="1" sz="1200">
                <a:solidFill>
                  <a:srgbClr val="000000"/>
                </a:solidFill>
                <a:latin typeface="Arial" panose="020B0604020202020204" pitchFamily="34" charset="0"/>
                <a:ea typeface="ＭＳ Ｐゴシック" panose="020B0600070205080204" pitchFamily="50" charset="-128"/>
              </a:defRPr>
            </a:lvl4pPr>
            <a:lvl5pPr marL="1968500" indent="-268288" algn="just" defTabSz="990600" rtl="0" eaLnBrk="0" fontAlgn="base" hangingPunct="0">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5pPr>
            <a:lvl6pPr marL="24257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6pPr>
            <a:lvl7pPr marL="28829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7pPr>
            <a:lvl8pPr marL="33401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8pPr>
            <a:lvl9pPr marL="37973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9pPr>
          </a:lstStyle>
          <a:p>
            <a:pPr marL="0" indent="0" algn="r" eaLnBrk="1" hangingPunct="1">
              <a:spcBef>
                <a:spcPct val="0"/>
              </a:spcBef>
              <a:buClr>
                <a:srgbClr val="5A5A5A"/>
              </a:buClr>
              <a:buSzPct val="100000"/>
              <a:buNone/>
            </a:pPr>
            <a:r>
              <a:rPr lang="ja-JP" altLang="en-US" sz="1100" kern="0" dirty="0">
                <a:solidFill>
                  <a:schemeClr val="tx1"/>
                </a:solidFill>
                <a:latin typeface="Meiryo UI" panose="020B0604030504040204" pitchFamily="50" charset="-128"/>
                <a:ea typeface="Meiryo UI" panose="020B0604030504040204" pitchFamily="50" charset="-128"/>
              </a:rPr>
              <a:t>審査基準：適切性・妥当性</a:t>
            </a:r>
            <a:endParaRPr lang="en-US" altLang="ja-JP" sz="1100" kern="0"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402999609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569BE0-156B-5866-38C4-974C335622CB}"/>
            </a:ext>
          </a:extLst>
        </p:cNvPr>
        <p:cNvGrpSpPr/>
        <p:nvPr/>
      </p:nvGrpSpPr>
      <p:grpSpPr>
        <a:xfrm>
          <a:off x="0" y="0"/>
          <a:ext cx="0" cy="0"/>
          <a:chOff x="0" y="0"/>
          <a:chExt cx="0" cy="0"/>
        </a:xfrm>
      </p:grpSpPr>
      <p:sp>
        <p:nvSpPr>
          <p:cNvPr id="9219" name="Rectangle 2">
            <a:extLst>
              <a:ext uri="{FF2B5EF4-FFF2-40B4-BE49-F238E27FC236}">
                <a16:creationId xmlns:a16="http://schemas.microsoft.com/office/drawing/2014/main" id="{C2ED0A6E-F94B-C672-7BBD-5FEA30DD51AA}"/>
              </a:ext>
            </a:extLst>
          </p:cNvPr>
          <p:cNvSpPr>
            <a:spLocks noGrp="1" noChangeArrowheads="1"/>
          </p:cNvSpPr>
          <p:nvPr>
            <p:ph type="title"/>
          </p:nvPr>
        </p:nvSpPr>
        <p:spPr>
          <a:xfrm>
            <a:off x="406400" y="662087"/>
            <a:ext cx="9061450" cy="307777"/>
          </a:xfrm>
        </p:spPr>
        <p:txBody>
          <a:bodyPr>
            <a:spAutoFit/>
          </a:bodyPr>
          <a:lstStyle/>
          <a:p>
            <a:pPr eaLnBrk="1" hangingPunct="1"/>
            <a:r>
              <a:rPr lang="en-US" altLang="ja-JP" dirty="0"/>
              <a:t>2-3【</a:t>
            </a:r>
            <a:r>
              <a:rPr lang="ja-JP" altLang="en-US" dirty="0"/>
              <a:t>成長性</a:t>
            </a:r>
            <a:r>
              <a:rPr lang="en-US" altLang="ja-JP" dirty="0"/>
              <a:t>】</a:t>
            </a:r>
            <a:r>
              <a:rPr lang="ja-JP" altLang="en-US" dirty="0"/>
              <a:t> ．ターゲットとする市場・顧客、提供価値</a:t>
            </a:r>
            <a:endParaRPr lang="en-US" altLang="ja-JP" dirty="0"/>
          </a:p>
        </p:txBody>
      </p:sp>
      <p:sp>
        <p:nvSpPr>
          <p:cNvPr id="9" name="Rectangle 3">
            <a:extLst>
              <a:ext uri="{FF2B5EF4-FFF2-40B4-BE49-F238E27FC236}">
                <a16:creationId xmlns:a16="http://schemas.microsoft.com/office/drawing/2014/main" id="{A5D35231-30CD-2D62-B30C-A916464FE71D}"/>
              </a:ext>
            </a:extLst>
          </p:cNvPr>
          <p:cNvSpPr txBox="1">
            <a:spLocks noChangeArrowheads="1"/>
          </p:cNvSpPr>
          <p:nvPr/>
        </p:nvSpPr>
        <p:spPr bwMode="auto">
          <a:xfrm>
            <a:off x="371574" y="1188367"/>
            <a:ext cx="9188915" cy="383503"/>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lvl1pPr marL="266700" indent="-266700" algn="l" rtl="0" eaLnBrk="0" fontAlgn="base" hangingPunct="0">
              <a:lnSpc>
                <a:spcPct val="120000"/>
              </a:lnSpc>
              <a:spcBef>
                <a:spcPct val="30000"/>
              </a:spcBef>
              <a:spcAft>
                <a:spcPct val="0"/>
              </a:spcAft>
              <a:buClr>
                <a:schemeClr val="bg2"/>
              </a:buClr>
              <a:buFont typeface="Wingdings" pitchFamily="2" charset="2"/>
              <a:buChar char="n"/>
              <a:defRPr kumimoji="1" sz="1400">
                <a:solidFill>
                  <a:srgbClr val="000000"/>
                </a:solidFill>
                <a:latin typeface="Arial" panose="020B0604020202020204" pitchFamily="34" charset="0"/>
                <a:ea typeface="ＭＳ Ｐゴシック" panose="020B0600070205080204" pitchFamily="50" charset="-128"/>
                <a:cs typeface="+mn-cs"/>
              </a:defRPr>
            </a:lvl1pPr>
            <a:lvl2pPr marL="539750" indent="-271463" algn="l" rtl="0" eaLnBrk="0" fontAlgn="base" hangingPunct="0">
              <a:lnSpc>
                <a:spcPct val="120000"/>
              </a:lnSpc>
              <a:spcBef>
                <a:spcPct val="30000"/>
              </a:spcBef>
              <a:spcAft>
                <a:spcPct val="0"/>
              </a:spcAft>
              <a:buClr>
                <a:schemeClr val="bg2"/>
              </a:buClr>
              <a:buFont typeface="Wingdings" pitchFamily="2" charset="2"/>
              <a:buChar char="l"/>
              <a:defRPr kumimoji="1" sz="1200">
                <a:solidFill>
                  <a:srgbClr val="000000"/>
                </a:solidFill>
                <a:latin typeface="Arial" panose="020B0604020202020204" pitchFamily="34" charset="0"/>
                <a:ea typeface="ＭＳ Ｐゴシック" panose="020B0600070205080204" pitchFamily="50" charset="-128"/>
              </a:defRPr>
            </a:lvl2pPr>
            <a:lvl3pPr marL="812800" indent="-271463" algn="l" rtl="0" eaLnBrk="0" fontAlgn="base" hangingPunct="0">
              <a:lnSpc>
                <a:spcPct val="120000"/>
              </a:lnSpc>
              <a:spcBef>
                <a:spcPct val="30000"/>
              </a:spcBef>
              <a:spcAft>
                <a:spcPct val="0"/>
              </a:spcAft>
              <a:buClr>
                <a:schemeClr val="bg2"/>
              </a:buClr>
              <a:buFont typeface="ＭＳ Ｐゴシック" charset="-128"/>
              <a:buChar char="–"/>
              <a:defRPr sz="1200">
                <a:solidFill>
                  <a:srgbClr val="000000"/>
                </a:solidFill>
                <a:latin typeface="Arial" panose="020B0604020202020204" pitchFamily="34" charset="0"/>
                <a:ea typeface="ＭＳ Ｐゴシック" panose="020B0600070205080204" pitchFamily="50" charset="-128"/>
              </a:defRPr>
            </a:lvl3pPr>
            <a:lvl4pPr marL="1079500" indent="-265113" algn="l" rtl="0" eaLnBrk="0" fontAlgn="base" hangingPunct="0">
              <a:lnSpc>
                <a:spcPct val="120000"/>
              </a:lnSpc>
              <a:spcBef>
                <a:spcPct val="30000"/>
              </a:spcBef>
              <a:spcAft>
                <a:spcPct val="0"/>
              </a:spcAft>
              <a:buClr>
                <a:schemeClr val="bg2"/>
              </a:buClr>
              <a:buFont typeface="ＭＳ Ｐゴシック" charset="-128"/>
              <a:buChar char="–"/>
              <a:defRPr kumimoji="1" sz="1200">
                <a:solidFill>
                  <a:srgbClr val="000000"/>
                </a:solidFill>
                <a:latin typeface="Arial" panose="020B0604020202020204" pitchFamily="34" charset="0"/>
                <a:ea typeface="ＭＳ Ｐゴシック" panose="020B0600070205080204" pitchFamily="50" charset="-128"/>
              </a:defRPr>
            </a:lvl4pPr>
            <a:lvl5pPr marL="1968500" indent="-268288" algn="just" defTabSz="990600" rtl="0" eaLnBrk="0" fontAlgn="base" hangingPunct="0">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5pPr>
            <a:lvl6pPr marL="24257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6pPr>
            <a:lvl7pPr marL="28829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7pPr>
            <a:lvl8pPr marL="33401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8pPr>
            <a:lvl9pPr marL="37973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9pPr>
          </a:lstStyle>
          <a:p>
            <a:pPr marL="0" indent="0" eaLnBrk="1" hangingPunct="1">
              <a:spcBef>
                <a:spcPct val="0"/>
              </a:spcBef>
              <a:buClr>
                <a:srgbClr val="5A5A5A"/>
              </a:buClr>
              <a:buSzPct val="100000"/>
              <a:buNone/>
            </a:pPr>
            <a:r>
              <a:rPr lang="ja-JP" altLang="en-US" sz="1100" kern="0" dirty="0">
                <a:solidFill>
                  <a:schemeClr val="tx1"/>
                </a:solidFill>
                <a:latin typeface="Meiryo UI" panose="020B0604030504040204" pitchFamily="50" charset="-128"/>
                <a:ea typeface="Meiryo UI" panose="020B0604030504040204" pitchFamily="50" charset="-128"/>
              </a:rPr>
              <a:t>新たに整備する研究開発拠点あるいは生産拠点を通じて取り組むビジネスについて、</a:t>
            </a:r>
            <a:r>
              <a:rPr lang="en-US" altLang="ja-JP" sz="1100" u="sng" kern="0" dirty="0">
                <a:solidFill>
                  <a:schemeClr val="tx1"/>
                </a:solidFill>
                <a:latin typeface="Meiryo UI" panose="020B0604030504040204" pitchFamily="50" charset="-128"/>
                <a:ea typeface="Meiryo UI" panose="020B0604030504040204" pitchFamily="50" charset="-128"/>
              </a:rPr>
              <a:t>【</a:t>
            </a:r>
            <a:r>
              <a:rPr lang="ja-JP" altLang="en-US" sz="1100" u="sng" kern="0" dirty="0">
                <a:solidFill>
                  <a:schemeClr val="tx1"/>
                </a:solidFill>
                <a:latin typeface="Meiryo UI" panose="020B0604030504040204" pitchFamily="50" charset="-128"/>
                <a:ea typeface="Meiryo UI" panose="020B0604030504040204" pitchFamily="50" charset="-128"/>
              </a:rPr>
              <a:t>１</a:t>
            </a:r>
            <a:r>
              <a:rPr lang="en-US" altLang="ja-JP" sz="1100" u="sng" kern="0" dirty="0">
                <a:solidFill>
                  <a:schemeClr val="tx1"/>
                </a:solidFill>
                <a:latin typeface="Meiryo UI" panose="020B0604030504040204" pitchFamily="50" charset="-128"/>
                <a:ea typeface="Meiryo UI" panose="020B0604030504040204" pitchFamily="50" charset="-128"/>
              </a:rPr>
              <a:t>】</a:t>
            </a:r>
            <a:r>
              <a:rPr lang="ja-JP" altLang="en-US" sz="1100" u="sng" kern="0" dirty="0">
                <a:solidFill>
                  <a:schemeClr val="tx1"/>
                </a:solidFill>
                <a:latin typeface="Meiryo UI" panose="020B0604030504040204" pitchFamily="50" charset="-128"/>
                <a:ea typeface="Meiryo UI" panose="020B0604030504040204" pitchFamily="50" charset="-128"/>
              </a:rPr>
              <a:t>貴社がターゲットとする市場や顧客</a:t>
            </a:r>
            <a:r>
              <a:rPr lang="ja-JP" altLang="en-US" sz="1100" kern="0" dirty="0">
                <a:solidFill>
                  <a:schemeClr val="tx1"/>
                </a:solidFill>
                <a:latin typeface="Meiryo UI" panose="020B0604030504040204" pitchFamily="50" charset="-128"/>
                <a:ea typeface="Meiryo UI" panose="020B0604030504040204" pitchFamily="50" charset="-128"/>
              </a:rPr>
              <a:t>、</a:t>
            </a:r>
            <a:r>
              <a:rPr lang="en-US" altLang="ja-JP" sz="1100" u="sng" kern="0" dirty="0">
                <a:solidFill>
                  <a:schemeClr val="tx1"/>
                </a:solidFill>
                <a:latin typeface="Meiryo UI" panose="020B0604030504040204" pitchFamily="50" charset="-128"/>
                <a:ea typeface="Meiryo UI" panose="020B0604030504040204" pitchFamily="50" charset="-128"/>
              </a:rPr>
              <a:t>【</a:t>
            </a:r>
            <a:r>
              <a:rPr lang="ja-JP" altLang="en-US" sz="1100" u="sng" kern="0" dirty="0">
                <a:solidFill>
                  <a:schemeClr val="tx1"/>
                </a:solidFill>
                <a:latin typeface="Meiryo UI" panose="020B0604030504040204" pitchFamily="50" charset="-128"/>
                <a:ea typeface="Meiryo UI" panose="020B0604030504040204" pitchFamily="50" charset="-128"/>
              </a:rPr>
              <a:t>２</a:t>
            </a:r>
            <a:r>
              <a:rPr lang="en-US" altLang="ja-JP" sz="1100" u="sng" kern="0" dirty="0">
                <a:solidFill>
                  <a:schemeClr val="tx1"/>
                </a:solidFill>
                <a:latin typeface="Meiryo UI" panose="020B0604030504040204" pitchFamily="50" charset="-128"/>
                <a:ea typeface="Meiryo UI" panose="020B0604030504040204" pitchFamily="50" charset="-128"/>
              </a:rPr>
              <a:t>】</a:t>
            </a:r>
            <a:r>
              <a:rPr lang="ja-JP" altLang="en-US" sz="1100" u="sng" kern="0" dirty="0">
                <a:solidFill>
                  <a:schemeClr val="tx1"/>
                </a:solidFill>
                <a:latin typeface="Meiryo UI" panose="020B0604030504040204" pitchFamily="50" charset="-128"/>
                <a:ea typeface="Meiryo UI" panose="020B0604030504040204" pitchFamily="50" charset="-128"/>
              </a:rPr>
              <a:t>ターゲットが抱える課題またはニーズ</a:t>
            </a:r>
            <a:r>
              <a:rPr lang="ja-JP" altLang="en-US" sz="1100" kern="0" dirty="0">
                <a:solidFill>
                  <a:schemeClr val="tx1"/>
                </a:solidFill>
                <a:latin typeface="Meiryo UI" panose="020B0604030504040204" pitchFamily="50" charset="-128"/>
                <a:ea typeface="Meiryo UI" panose="020B0604030504040204" pitchFamily="50" charset="-128"/>
              </a:rPr>
              <a:t>、</a:t>
            </a:r>
            <a:r>
              <a:rPr lang="en-US" altLang="ja-JP" sz="1100" u="sng" kern="0" dirty="0">
                <a:solidFill>
                  <a:schemeClr val="tx1"/>
                </a:solidFill>
                <a:latin typeface="Meiryo UI" panose="020B0604030504040204" pitchFamily="50" charset="-128"/>
                <a:ea typeface="Meiryo UI" panose="020B0604030504040204" pitchFamily="50" charset="-128"/>
              </a:rPr>
              <a:t>【</a:t>
            </a:r>
            <a:r>
              <a:rPr lang="ja-JP" altLang="en-US" sz="1100" u="sng" kern="0" dirty="0">
                <a:solidFill>
                  <a:schemeClr val="tx1"/>
                </a:solidFill>
                <a:latin typeface="Meiryo UI" panose="020B0604030504040204" pitchFamily="50" charset="-128"/>
                <a:ea typeface="Meiryo UI" panose="020B0604030504040204" pitchFamily="50" charset="-128"/>
              </a:rPr>
              <a:t>３</a:t>
            </a:r>
            <a:r>
              <a:rPr lang="en-US" altLang="ja-JP" sz="1100" u="sng" kern="0" dirty="0">
                <a:solidFill>
                  <a:schemeClr val="tx1"/>
                </a:solidFill>
                <a:latin typeface="Meiryo UI" panose="020B0604030504040204" pitchFamily="50" charset="-128"/>
                <a:ea typeface="Meiryo UI" panose="020B0604030504040204" pitchFamily="50" charset="-128"/>
              </a:rPr>
              <a:t>】</a:t>
            </a:r>
            <a:r>
              <a:rPr lang="ja-JP" altLang="en-US" sz="1100" u="sng" kern="0" dirty="0">
                <a:solidFill>
                  <a:schemeClr val="tx1"/>
                </a:solidFill>
                <a:latin typeface="Meiryo UI" panose="020B0604030504040204" pitchFamily="50" charset="-128"/>
                <a:ea typeface="Meiryo UI" panose="020B0604030504040204" pitchFamily="50" charset="-128"/>
              </a:rPr>
              <a:t>２に対して貴社はどのような解決策を想定しているか</a:t>
            </a:r>
            <a:r>
              <a:rPr lang="ja-JP" altLang="en-US" sz="1100" kern="0" dirty="0">
                <a:solidFill>
                  <a:schemeClr val="tx1"/>
                </a:solidFill>
                <a:latin typeface="Meiryo UI" panose="020B0604030504040204" pitchFamily="50" charset="-128"/>
                <a:ea typeface="Meiryo UI" panose="020B0604030504040204" pitchFamily="50" charset="-128"/>
              </a:rPr>
              <a:t>、</a:t>
            </a:r>
            <a:r>
              <a:rPr lang="en-US" altLang="ja-JP" sz="1100" kern="0" dirty="0">
                <a:solidFill>
                  <a:schemeClr val="tx1"/>
                </a:solidFill>
                <a:latin typeface="Meiryo UI" panose="020B0604030504040204" pitchFamily="50" charset="-128"/>
                <a:ea typeface="Meiryo UI" panose="020B0604030504040204" pitchFamily="50" charset="-128"/>
              </a:rPr>
              <a:t> </a:t>
            </a:r>
            <a:r>
              <a:rPr lang="en-US" altLang="ja-JP" sz="1100" u="sng" kern="0" dirty="0">
                <a:solidFill>
                  <a:schemeClr val="tx1"/>
                </a:solidFill>
                <a:latin typeface="Meiryo UI" panose="020B0604030504040204" pitchFamily="50" charset="-128"/>
                <a:ea typeface="Meiryo UI" panose="020B0604030504040204" pitchFamily="50" charset="-128"/>
              </a:rPr>
              <a:t>【</a:t>
            </a:r>
            <a:r>
              <a:rPr lang="ja-JP" altLang="en-US" sz="1100" u="sng" kern="0" dirty="0">
                <a:solidFill>
                  <a:schemeClr val="tx1"/>
                </a:solidFill>
                <a:latin typeface="Meiryo UI" panose="020B0604030504040204" pitchFamily="50" charset="-128"/>
                <a:ea typeface="Meiryo UI" panose="020B0604030504040204" pitchFamily="50" charset="-128"/>
              </a:rPr>
              <a:t>４</a:t>
            </a:r>
            <a:r>
              <a:rPr lang="en-US" altLang="ja-JP" sz="1100" u="sng" kern="0" dirty="0">
                <a:solidFill>
                  <a:schemeClr val="tx1"/>
                </a:solidFill>
                <a:latin typeface="Meiryo UI" panose="020B0604030504040204" pitchFamily="50" charset="-128"/>
                <a:ea typeface="Meiryo UI" panose="020B0604030504040204" pitchFamily="50" charset="-128"/>
              </a:rPr>
              <a:t>】</a:t>
            </a:r>
            <a:r>
              <a:rPr lang="ja-JP" altLang="en-US" sz="1100" u="sng" kern="0" dirty="0">
                <a:solidFill>
                  <a:schemeClr val="tx1"/>
                </a:solidFill>
                <a:latin typeface="Meiryo UI" panose="020B0604030504040204" pitchFamily="50" charset="-128"/>
                <a:ea typeface="Meiryo UI" panose="020B0604030504040204" pitchFamily="50" charset="-128"/>
              </a:rPr>
              <a:t>３の解決策がどのような価値を創出するのか</a:t>
            </a:r>
            <a:r>
              <a:rPr lang="ja-JP" altLang="en-US" sz="1100" kern="0" dirty="0">
                <a:solidFill>
                  <a:schemeClr val="tx1"/>
                </a:solidFill>
                <a:latin typeface="Meiryo UI" panose="020B0604030504040204" pitchFamily="50" charset="-128"/>
                <a:ea typeface="Meiryo UI" panose="020B0604030504040204" pitchFamily="50" charset="-128"/>
              </a:rPr>
              <a:t>、それぞれ記載してください。</a:t>
            </a:r>
            <a:endParaRPr lang="en-US" altLang="ja-JP" sz="1100" kern="0" dirty="0">
              <a:solidFill>
                <a:schemeClr val="tx1"/>
              </a:solidFill>
              <a:highlight>
                <a:srgbClr val="FFFF00"/>
              </a:highlight>
              <a:latin typeface="Meiryo UI" panose="020B0604030504040204" pitchFamily="50" charset="-128"/>
              <a:ea typeface="Meiryo UI" panose="020B0604030504040204" pitchFamily="50" charset="-128"/>
            </a:endParaRPr>
          </a:p>
        </p:txBody>
      </p:sp>
      <p:graphicFrame>
        <p:nvGraphicFramePr>
          <p:cNvPr id="2" name="表 1">
            <a:extLst>
              <a:ext uri="{FF2B5EF4-FFF2-40B4-BE49-F238E27FC236}">
                <a16:creationId xmlns:a16="http://schemas.microsoft.com/office/drawing/2014/main" id="{FF19CB78-0691-181C-E995-130F715211B3}"/>
              </a:ext>
            </a:extLst>
          </p:cNvPr>
          <p:cNvGraphicFramePr>
            <a:graphicFrameLocks noGrp="1"/>
          </p:cNvGraphicFramePr>
          <p:nvPr>
            <p:extLst>
              <p:ext uri="{D42A27DB-BD31-4B8C-83A1-F6EECF244321}">
                <p14:modId xmlns:p14="http://schemas.microsoft.com/office/powerpoint/2010/main" val="2849157341"/>
              </p:ext>
            </p:extLst>
          </p:nvPr>
        </p:nvGraphicFramePr>
        <p:xfrm>
          <a:off x="560510" y="1700808"/>
          <a:ext cx="8882040" cy="4752528"/>
        </p:xfrm>
        <a:graphic>
          <a:graphicData uri="http://schemas.openxmlformats.org/drawingml/2006/table">
            <a:tbl>
              <a:tblPr firstCol="1">
                <a:tableStyleId>{93296810-A885-4BE3-A3E7-6D5BEEA58F35}</a:tableStyleId>
              </a:tblPr>
              <a:tblGrid>
                <a:gridCol w="1296146">
                  <a:extLst>
                    <a:ext uri="{9D8B030D-6E8A-4147-A177-3AD203B41FA5}">
                      <a16:colId xmlns:a16="http://schemas.microsoft.com/office/drawing/2014/main" val="444716480"/>
                    </a:ext>
                  </a:extLst>
                </a:gridCol>
                <a:gridCol w="7585894">
                  <a:extLst>
                    <a:ext uri="{9D8B030D-6E8A-4147-A177-3AD203B41FA5}">
                      <a16:colId xmlns:a16="http://schemas.microsoft.com/office/drawing/2014/main" val="4016088005"/>
                    </a:ext>
                  </a:extLst>
                </a:gridCol>
              </a:tblGrid>
              <a:tr h="1188132">
                <a:tc>
                  <a:txBody>
                    <a:bodyPr/>
                    <a:lstStyle/>
                    <a:p>
                      <a:r>
                        <a:rPr kumimoji="1" lang="en-US" altLang="ja-JP" sz="1100" dirty="0"/>
                        <a:t>【</a:t>
                      </a:r>
                      <a:r>
                        <a:rPr kumimoji="1" lang="ja-JP" altLang="en-US" sz="1100" dirty="0"/>
                        <a:t>１</a:t>
                      </a:r>
                      <a:r>
                        <a:rPr kumimoji="1" lang="en-US" altLang="ja-JP" sz="1100" dirty="0"/>
                        <a:t>】</a:t>
                      </a:r>
                    </a:p>
                    <a:p>
                      <a:r>
                        <a:rPr kumimoji="1" lang="ja-JP" altLang="en-US" sz="1100" dirty="0"/>
                        <a:t>ターゲット市場</a:t>
                      </a:r>
                      <a:br>
                        <a:rPr kumimoji="1" lang="en-US" altLang="ja-JP" sz="1100" dirty="0"/>
                      </a:br>
                      <a:r>
                        <a:rPr kumimoji="1" lang="ja-JP" altLang="en-US" sz="1100" dirty="0"/>
                        <a:t>・ユーザー</a:t>
                      </a:r>
                    </a:p>
                  </a:txBody>
                  <a:tcPr anchor="ctr"/>
                </a:tc>
                <a:tc>
                  <a:txBody>
                    <a:bodyPr/>
                    <a:lstStyle/>
                    <a:p>
                      <a:pPr marL="171450" indent="-171450">
                        <a:buFont typeface="Wingdings" panose="05000000000000000000" pitchFamily="2" charset="2"/>
                        <a:buChar char="l"/>
                      </a:pPr>
                      <a:endParaRPr kumimoji="1" lang="ja-JP" altLang="en-US" sz="1100" dirty="0">
                        <a:solidFill>
                          <a:schemeClr val="tx1"/>
                        </a:solidFill>
                      </a:endParaRPr>
                    </a:p>
                  </a:txBody>
                  <a:tcPr anchor="ctr"/>
                </a:tc>
                <a:extLst>
                  <a:ext uri="{0D108BD9-81ED-4DB2-BD59-A6C34878D82A}">
                    <a16:rowId xmlns:a16="http://schemas.microsoft.com/office/drawing/2014/main" val="3045517905"/>
                  </a:ext>
                </a:extLst>
              </a:tr>
              <a:tr h="1188132">
                <a:tc>
                  <a:txBody>
                    <a:bodyPr/>
                    <a:lstStyle/>
                    <a:p>
                      <a:r>
                        <a:rPr kumimoji="1" lang="en-US" altLang="ja-JP" sz="1100" dirty="0"/>
                        <a:t>【</a:t>
                      </a:r>
                      <a:r>
                        <a:rPr kumimoji="1" lang="ja-JP" altLang="en-US" sz="1100" dirty="0"/>
                        <a:t>２</a:t>
                      </a:r>
                      <a:r>
                        <a:rPr kumimoji="1" lang="en-US" altLang="ja-JP" sz="1100" dirty="0"/>
                        <a:t>】</a:t>
                      </a:r>
                    </a:p>
                    <a:p>
                      <a:r>
                        <a:rPr kumimoji="1" lang="ja-JP" altLang="en-US" sz="1100" dirty="0"/>
                        <a:t>課題・ニーズ</a:t>
                      </a:r>
                    </a:p>
                  </a:txBody>
                  <a:tcPr anchor="ctr"/>
                </a:tc>
                <a:tc>
                  <a:txBody>
                    <a:bodyPr/>
                    <a:lstStyle/>
                    <a:p>
                      <a:pPr marL="171450" indent="-171450">
                        <a:buFont typeface="Wingdings" panose="05000000000000000000" pitchFamily="2" charset="2"/>
                        <a:buChar char="l"/>
                      </a:pPr>
                      <a:endParaRPr kumimoji="1" lang="ja-JP" altLang="en-US" sz="1100" dirty="0">
                        <a:solidFill>
                          <a:schemeClr val="tx1"/>
                        </a:solidFill>
                      </a:endParaRPr>
                    </a:p>
                  </a:txBody>
                  <a:tcPr anchor="ctr"/>
                </a:tc>
                <a:extLst>
                  <a:ext uri="{0D108BD9-81ED-4DB2-BD59-A6C34878D82A}">
                    <a16:rowId xmlns:a16="http://schemas.microsoft.com/office/drawing/2014/main" val="650808711"/>
                  </a:ext>
                </a:extLst>
              </a:tr>
              <a:tr h="1188132">
                <a:tc>
                  <a:txBody>
                    <a:bodyPr/>
                    <a:lstStyle/>
                    <a:p>
                      <a:r>
                        <a:rPr kumimoji="1" lang="en-US" altLang="ja-JP" sz="1100" dirty="0"/>
                        <a:t>【</a:t>
                      </a:r>
                      <a:r>
                        <a:rPr kumimoji="1" lang="ja-JP" altLang="en-US" sz="1100" dirty="0"/>
                        <a:t>３</a:t>
                      </a:r>
                      <a:r>
                        <a:rPr kumimoji="1" lang="en-US" altLang="ja-JP" sz="1100" dirty="0"/>
                        <a:t>】</a:t>
                      </a:r>
                    </a:p>
                    <a:p>
                      <a:r>
                        <a:rPr kumimoji="1" lang="ja-JP" altLang="en-US" sz="1100" dirty="0"/>
                        <a:t>課題の解決策</a:t>
                      </a:r>
                    </a:p>
                  </a:txBody>
                  <a:tcPr anchor="ctr"/>
                </a:tc>
                <a:tc>
                  <a:txBody>
                    <a:bodyPr/>
                    <a:lstStyle/>
                    <a:p>
                      <a:pPr marL="171450" indent="-171450">
                        <a:buFont typeface="Wingdings" panose="05000000000000000000" pitchFamily="2" charset="2"/>
                        <a:buChar char="l"/>
                      </a:pPr>
                      <a:endParaRPr kumimoji="1" lang="ja-JP" altLang="en-US" sz="1100" dirty="0">
                        <a:solidFill>
                          <a:schemeClr val="tx1"/>
                        </a:solidFill>
                      </a:endParaRPr>
                    </a:p>
                  </a:txBody>
                  <a:tcPr anchor="ctr"/>
                </a:tc>
                <a:extLst>
                  <a:ext uri="{0D108BD9-81ED-4DB2-BD59-A6C34878D82A}">
                    <a16:rowId xmlns:a16="http://schemas.microsoft.com/office/drawing/2014/main" val="49467817"/>
                  </a:ext>
                </a:extLst>
              </a:tr>
              <a:tr h="1188132">
                <a:tc>
                  <a:txBody>
                    <a:bodyPr/>
                    <a:lstStyle/>
                    <a:p>
                      <a:r>
                        <a:rPr kumimoji="1" lang="en-US" altLang="ja-JP" sz="1100" dirty="0"/>
                        <a:t>【</a:t>
                      </a:r>
                      <a:r>
                        <a:rPr kumimoji="1" lang="ja-JP" altLang="en-US" sz="1100" dirty="0"/>
                        <a:t>４</a:t>
                      </a:r>
                      <a:r>
                        <a:rPr kumimoji="1" lang="en-US" altLang="ja-JP" sz="1100" dirty="0"/>
                        <a:t>】</a:t>
                      </a:r>
                    </a:p>
                    <a:p>
                      <a:r>
                        <a:rPr kumimoji="1" lang="ja-JP" altLang="en-US" sz="1100" dirty="0"/>
                        <a:t>提供価値</a:t>
                      </a:r>
                    </a:p>
                  </a:txBody>
                  <a:tcPr anchor="ctr"/>
                </a:tc>
                <a:tc>
                  <a:txBody>
                    <a:bodyPr/>
                    <a:lstStyle/>
                    <a:p>
                      <a:pPr marL="171450" indent="-171450">
                        <a:buFont typeface="Wingdings" panose="05000000000000000000" pitchFamily="2" charset="2"/>
                        <a:buChar char="l"/>
                      </a:pPr>
                      <a:endParaRPr kumimoji="1" lang="ja-JP" altLang="en-US" sz="1100" dirty="0">
                        <a:solidFill>
                          <a:schemeClr val="tx1"/>
                        </a:solidFill>
                      </a:endParaRPr>
                    </a:p>
                  </a:txBody>
                  <a:tcPr anchor="ctr"/>
                </a:tc>
                <a:extLst>
                  <a:ext uri="{0D108BD9-81ED-4DB2-BD59-A6C34878D82A}">
                    <a16:rowId xmlns:a16="http://schemas.microsoft.com/office/drawing/2014/main" val="2577551030"/>
                  </a:ext>
                </a:extLst>
              </a:tr>
            </a:tbl>
          </a:graphicData>
        </a:graphic>
      </p:graphicFrame>
      <p:sp>
        <p:nvSpPr>
          <p:cNvPr id="4" name="Rectangle 3">
            <a:extLst>
              <a:ext uri="{FF2B5EF4-FFF2-40B4-BE49-F238E27FC236}">
                <a16:creationId xmlns:a16="http://schemas.microsoft.com/office/drawing/2014/main" id="{D998F2EB-6FBE-19CE-212E-A8D6BB9D2C76}"/>
              </a:ext>
            </a:extLst>
          </p:cNvPr>
          <p:cNvSpPr txBox="1">
            <a:spLocks noChangeArrowheads="1"/>
          </p:cNvSpPr>
          <p:nvPr/>
        </p:nvSpPr>
        <p:spPr bwMode="auto">
          <a:xfrm>
            <a:off x="7401271" y="319526"/>
            <a:ext cx="2146759" cy="180370"/>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lvl1pPr marL="266700" indent="-266700" algn="l" rtl="0" eaLnBrk="0" fontAlgn="base" hangingPunct="0">
              <a:lnSpc>
                <a:spcPct val="120000"/>
              </a:lnSpc>
              <a:spcBef>
                <a:spcPct val="30000"/>
              </a:spcBef>
              <a:spcAft>
                <a:spcPct val="0"/>
              </a:spcAft>
              <a:buClr>
                <a:schemeClr val="bg2"/>
              </a:buClr>
              <a:buFont typeface="Wingdings" pitchFamily="2" charset="2"/>
              <a:buChar char="n"/>
              <a:defRPr kumimoji="1" sz="1400">
                <a:solidFill>
                  <a:srgbClr val="000000"/>
                </a:solidFill>
                <a:latin typeface="Arial" panose="020B0604020202020204" pitchFamily="34" charset="0"/>
                <a:ea typeface="ＭＳ Ｐゴシック" panose="020B0600070205080204" pitchFamily="50" charset="-128"/>
                <a:cs typeface="+mn-cs"/>
              </a:defRPr>
            </a:lvl1pPr>
            <a:lvl2pPr marL="539750" indent="-271463" algn="l" rtl="0" eaLnBrk="0" fontAlgn="base" hangingPunct="0">
              <a:lnSpc>
                <a:spcPct val="120000"/>
              </a:lnSpc>
              <a:spcBef>
                <a:spcPct val="30000"/>
              </a:spcBef>
              <a:spcAft>
                <a:spcPct val="0"/>
              </a:spcAft>
              <a:buClr>
                <a:schemeClr val="bg2"/>
              </a:buClr>
              <a:buFont typeface="Wingdings" pitchFamily="2" charset="2"/>
              <a:buChar char="l"/>
              <a:defRPr kumimoji="1" sz="1200">
                <a:solidFill>
                  <a:srgbClr val="000000"/>
                </a:solidFill>
                <a:latin typeface="Arial" panose="020B0604020202020204" pitchFamily="34" charset="0"/>
                <a:ea typeface="ＭＳ Ｐゴシック" panose="020B0600070205080204" pitchFamily="50" charset="-128"/>
              </a:defRPr>
            </a:lvl2pPr>
            <a:lvl3pPr marL="812800" indent="-271463" algn="l" rtl="0" eaLnBrk="0" fontAlgn="base" hangingPunct="0">
              <a:lnSpc>
                <a:spcPct val="120000"/>
              </a:lnSpc>
              <a:spcBef>
                <a:spcPct val="30000"/>
              </a:spcBef>
              <a:spcAft>
                <a:spcPct val="0"/>
              </a:spcAft>
              <a:buClr>
                <a:schemeClr val="bg2"/>
              </a:buClr>
              <a:buFont typeface="ＭＳ Ｐゴシック" charset="-128"/>
              <a:buChar char="–"/>
              <a:defRPr sz="1200">
                <a:solidFill>
                  <a:srgbClr val="000000"/>
                </a:solidFill>
                <a:latin typeface="Arial" panose="020B0604020202020204" pitchFamily="34" charset="0"/>
                <a:ea typeface="ＭＳ Ｐゴシック" panose="020B0600070205080204" pitchFamily="50" charset="-128"/>
              </a:defRPr>
            </a:lvl3pPr>
            <a:lvl4pPr marL="1079500" indent="-265113" algn="l" rtl="0" eaLnBrk="0" fontAlgn="base" hangingPunct="0">
              <a:lnSpc>
                <a:spcPct val="120000"/>
              </a:lnSpc>
              <a:spcBef>
                <a:spcPct val="30000"/>
              </a:spcBef>
              <a:spcAft>
                <a:spcPct val="0"/>
              </a:spcAft>
              <a:buClr>
                <a:schemeClr val="bg2"/>
              </a:buClr>
              <a:buFont typeface="ＭＳ Ｐゴシック" charset="-128"/>
              <a:buChar char="–"/>
              <a:defRPr kumimoji="1" sz="1200">
                <a:solidFill>
                  <a:srgbClr val="000000"/>
                </a:solidFill>
                <a:latin typeface="Arial" panose="020B0604020202020204" pitchFamily="34" charset="0"/>
                <a:ea typeface="ＭＳ Ｐゴシック" panose="020B0600070205080204" pitchFamily="50" charset="-128"/>
              </a:defRPr>
            </a:lvl4pPr>
            <a:lvl5pPr marL="1968500" indent="-268288" algn="just" defTabSz="990600" rtl="0" eaLnBrk="0" fontAlgn="base" hangingPunct="0">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5pPr>
            <a:lvl6pPr marL="24257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6pPr>
            <a:lvl7pPr marL="28829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7pPr>
            <a:lvl8pPr marL="33401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8pPr>
            <a:lvl9pPr marL="37973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9pPr>
          </a:lstStyle>
          <a:p>
            <a:pPr marL="0" indent="0" algn="r" eaLnBrk="1" hangingPunct="1">
              <a:spcBef>
                <a:spcPct val="0"/>
              </a:spcBef>
              <a:buClr>
                <a:srgbClr val="5A5A5A"/>
              </a:buClr>
              <a:buSzPct val="100000"/>
              <a:buFont typeface="Wingdings" pitchFamily="2" charset="2"/>
              <a:buNone/>
            </a:pPr>
            <a:r>
              <a:rPr lang="ja-JP" altLang="en-US" sz="1100" kern="0" dirty="0">
                <a:solidFill>
                  <a:schemeClr val="tx1"/>
                </a:solidFill>
                <a:latin typeface="Meiryo UI" panose="020B0604030504040204" pitchFamily="50" charset="-128"/>
                <a:ea typeface="Meiryo UI" panose="020B0604030504040204" pitchFamily="50" charset="-128"/>
              </a:rPr>
              <a:t>審査基準：成長性</a:t>
            </a:r>
            <a:endParaRPr lang="en-US" altLang="ja-JP" sz="1100" kern="0"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85148234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EF925AA-8AAE-804E-929B-FD49D214BA27}"/>
            </a:ext>
          </a:extLst>
        </p:cNvPr>
        <p:cNvGrpSpPr/>
        <p:nvPr/>
      </p:nvGrpSpPr>
      <p:grpSpPr>
        <a:xfrm>
          <a:off x="0" y="0"/>
          <a:ext cx="0" cy="0"/>
          <a:chOff x="0" y="0"/>
          <a:chExt cx="0" cy="0"/>
        </a:xfrm>
      </p:grpSpPr>
      <p:sp>
        <p:nvSpPr>
          <p:cNvPr id="9219" name="Rectangle 2">
            <a:extLst>
              <a:ext uri="{FF2B5EF4-FFF2-40B4-BE49-F238E27FC236}">
                <a16:creationId xmlns:a16="http://schemas.microsoft.com/office/drawing/2014/main" id="{1F524C52-5B10-74FF-0DF2-D9077C9FAFA4}"/>
              </a:ext>
            </a:extLst>
          </p:cNvPr>
          <p:cNvSpPr>
            <a:spLocks noGrp="1" noChangeArrowheads="1"/>
          </p:cNvSpPr>
          <p:nvPr>
            <p:ph type="title"/>
          </p:nvPr>
        </p:nvSpPr>
        <p:spPr>
          <a:xfrm>
            <a:off x="406400" y="662087"/>
            <a:ext cx="9061450" cy="307777"/>
          </a:xfrm>
        </p:spPr>
        <p:txBody>
          <a:bodyPr>
            <a:spAutoFit/>
          </a:bodyPr>
          <a:lstStyle/>
          <a:p>
            <a:pPr eaLnBrk="1" hangingPunct="1"/>
            <a:r>
              <a:rPr lang="en-US" altLang="ja-JP" dirty="0"/>
              <a:t>2-3【</a:t>
            </a:r>
            <a:r>
              <a:rPr lang="ja-JP" altLang="en-US" dirty="0"/>
              <a:t>成長性</a:t>
            </a:r>
            <a:r>
              <a:rPr lang="en-US" altLang="ja-JP" dirty="0"/>
              <a:t>】</a:t>
            </a:r>
            <a:r>
              <a:rPr lang="ja-JP" altLang="en-US" dirty="0"/>
              <a:t> ．市場規模、市場獲得の戦略</a:t>
            </a:r>
            <a:endParaRPr lang="en-US" altLang="ja-JP" dirty="0"/>
          </a:p>
        </p:txBody>
      </p:sp>
      <p:sp>
        <p:nvSpPr>
          <p:cNvPr id="9" name="Rectangle 3">
            <a:extLst>
              <a:ext uri="{FF2B5EF4-FFF2-40B4-BE49-F238E27FC236}">
                <a16:creationId xmlns:a16="http://schemas.microsoft.com/office/drawing/2014/main" id="{7DD06398-1C7B-1016-B8EE-E35F3EE686E2}"/>
              </a:ext>
            </a:extLst>
          </p:cNvPr>
          <p:cNvSpPr txBox="1">
            <a:spLocks noChangeArrowheads="1"/>
          </p:cNvSpPr>
          <p:nvPr/>
        </p:nvSpPr>
        <p:spPr bwMode="auto">
          <a:xfrm>
            <a:off x="371574" y="1188367"/>
            <a:ext cx="9188915" cy="383503"/>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lvl1pPr marL="266700" indent="-266700" algn="l" rtl="0" eaLnBrk="0" fontAlgn="base" hangingPunct="0">
              <a:lnSpc>
                <a:spcPct val="120000"/>
              </a:lnSpc>
              <a:spcBef>
                <a:spcPct val="30000"/>
              </a:spcBef>
              <a:spcAft>
                <a:spcPct val="0"/>
              </a:spcAft>
              <a:buClr>
                <a:schemeClr val="bg2"/>
              </a:buClr>
              <a:buFont typeface="Wingdings" pitchFamily="2" charset="2"/>
              <a:buChar char="n"/>
              <a:defRPr kumimoji="1" sz="1400">
                <a:solidFill>
                  <a:srgbClr val="000000"/>
                </a:solidFill>
                <a:latin typeface="Arial" panose="020B0604020202020204" pitchFamily="34" charset="0"/>
                <a:ea typeface="ＭＳ Ｐゴシック" panose="020B0600070205080204" pitchFamily="50" charset="-128"/>
                <a:cs typeface="+mn-cs"/>
              </a:defRPr>
            </a:lvl1pPr>
            <a:lvl2pPr marL="539750" indent="-271463" algn="l" rtl="0" eaLnBrk="0" fontAlgn="base" hangingPunct="0">
              <a:lnSpc>
                <a:spcPct val="120000"/>
              </a:lnSpc>
              <a:spcBef>
                <a:spcPct val="30000"/>
              </a:spcBef>
              <a:spcAft>
                <a:spcPct val="0"/>
              </a:spcAft>
              <a:buClr>
                <a:schemeClr val="bg2"/>
              </a:buClr>
              <a:buFont typeface="Wingdings" pitchFamily="2" charset="2"/>
              <a:buChar char="l"/>
              <a:defRPr kumimoji="1" sz="1200">
                <a:solidFill>
                  <a:srgbClr val="000000"/>
                </a:solidFill>
                <a:latin typeface="Arial" panose="020B0604020202020204" pitchFamily="34" charset="0"/>
                <a:ea typeface="ＭＳ Ｐゴシック" panose="020B0600070205080204" pitchFamily="50" charset="-128"/>
              </a:defRPr>
            </a:lvl2pPr>
            <a:lvl3pPr marL="812800" indent="-271463" algn="l" rtl="0" eaLnBrk="0" fontAlgn="base" hangingPunct="0">
              <a:lnSpc>
                <a:spcPct val="120000"/>
              </a:lnSpc>
              <a:spcBef>
                <a:spcPct val="30000"/>
              </a:spcBef>
              <a:spcAft>
                <a:spcPct val="0"/>
              </a:spcAft>
              <a:buClr>
                <a:schemeClr val="bg2"/>
              </a:buClr>
              <a:buFont typeface="ＭＳ Ｐゴシック" charset="-128"/>
              <a:buChar char="–"/>
              <a:defRPr sz="1200">
                <a:solidFill>
                  <a:srgbClr val="000000"/>
                </a:solidFill>
                <a:latin typeface="Arial" panose="020B0604020202020204" pitchFamily="34" charset="0"/>
                <a:ea typeface="ＭＳ Ｐゴシック" panose="020B0600070205080204" pitchFamily="50" charset="-128"/>
              </a:defRPr>
            </a:lvl3pPr>
            <a:lvl4pPr marL="1079500" indent="-265113" algn="l" rtl="0" eaLnBrk="0" fontAlgn="base" hangingPunct="0">
              <a:lnSpc>
                <a:spcPct val="120000"/>
              </a:lnSpc>
              <a:spcBef>
                <a:spcPct val="30000"/>
              </a:spcBef>
              <a:spcAft>
                <a:spcPct val="0"/>
              </a:spcAft>
              <a:buClr>
                <a:schemeClr val="bg2"/>
              </a:buClr>
              <a:buFont typeface="ＭＳ Ｐゴシック" charset="-128"/>
              <a:buChar char="–"/>
              <a:defRPr kumimoji="1" sz="1200">
                <a:solidFill>
                  <a:srgbClr val="000000"/>
                </a:solidFill>
                <a:latin typeface="Arial" panose="020B0604020202020204" pitchFamily="34" charset="0"/>
                <a:ea typeface="ＭＳ Ｐゴシック" panose="020B0600070205080204" pitchFamily="50" charset="-128"/>
              </a:defRPr>
            </a:lvl4pPr>
            <a:lvl5pPr marL="1968500" indent="-268288" algn="just" defTabSz="990600" rtl="0" eaLnBrk="0" fontAlgn="base" hangingPunct="0">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5pPr>
            <a:lvl6pPr marL="24257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6pPr>
            <a:lvl7pPr marL="28829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7pPr>
            <a:lvl8pPr marL="33401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8pPr>
            <a:lvl9pPr marL="37973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9pPr>
          </a:lstStyle>
          <a:p>
            <a:pPr marL="0" indent="0" eaLnBrk="1" hangingPunct="1">
              <a:spcBef>
                <a:spcPct val="0"/>
              </a:spcBef>
              <a:buClr>
                <a:srgbClr val="5A5A5A"/>
              </a:buClr>
              <a:buSzPct val="100000"/>
              <a:buNone/>
            </a:pPr>
            <a:r>
              <a:rPr lang="ja-JP" altLang="en-US" sz="1100" kern="0" dirty="0">
                <a:solidFill>
                  <a:schemeClr val="tx1"/>
                </a:solidFill>
                <a:latin typeface="Meiryo UI" panose="020B0604030504040204" pitchFamily="50" charset="-128"/>
                <a:ea typeface="Meiryo UI" panose="020B0604030504040204" pitchFamily="50" charset="-128"/>
              </a:rPr>
              <a:t>新たに整備する研究開発拠点あるいは生産拠点を通じて取り組むビジネスについて、</a:t>
            </a:r>
            <a:r>
              <a:rPr lang="en-US" altLang="ja-JP" sz="1100" u="sng" kern="0" dirty="0">
                <a:solidFill>
                  <a:schemeClr val="tx1"/>
                </a:solidFill>
                <a:latin typeface="Meiryo UI" panose="020B0604030504040204" pitchFamily="50" charset="-128"/>
                <a:ea typeface="Meiryo UI" panose="020B0604030504040204" pitchFamily="50" charset="-128"/>
              </a:rPr>
              <a:t>【</a:t>
            </a:r>
            <a:r>
              <a:rPr lang="ja-JP" altLang="en-US" sz="1100" u="sng" kern="0" dirty="0">
                <a:solidFill>
                  <a:schemeClr val="tx1"/>
                </a:solidFill>
                <a:latin typeface="Meiryo UI" panose="020B0604030504040204" pitchFamily="50" charset="-128"/>
                <a:ea typeface="Meiryo UI" panose="020B0604030504040204" pitchFamily="50" charset="-128"/>
              </a:rPr>
              <a:t>１</a:t>
            </a:r>
            <a:r>
              <a:rPr lang="en-US" altLang="ja-JP" sz="1100" u="sng" kern="0" dirty="0">
                <a:solidFill>
                  <a:schemeClr val="tx1"/>
                </a:solidFill>
                <a:latin typeface="Meiryo UI" panose="020B0604030504040204" pitchFamily="50" charset="-128"/>
                <a:ea typeface="Meiryo UI" panose="020B0604030504040204" pitchFamily="50" charset="-128"/>
              </a:rPr>
              <a:t>】</a:t>
            </a:r>
            <a:r>
              <a:rPr lang="ja-JP" altLang="en-US" sz="1100" u="sng" kern="0" dirty="0">
                <a:solidFill>
                  <a:schemeClr val="tx1"/>
                </a:solidFill>
                <a:latin typeface="Meiryo UI" panose="020B0604030504040204" pitchFamily="50" charset="-128"/>
                <a:ea typeface="Meiryo UI" panose="020B0604030504040204" pitchFamily="50" charset="-128"/>
              </a:rPr>
              <a:t>ターゲットとする市場の規模・成長性</a:t>
            </a:r>
            <a:r>
              <a:rPr lang="ja-JP" altLang="en-US" sz="1100" kern="0" dirty="0">
                <a:solidFill>
                  <a:schemeClr val="tx1"/>
                </a:solidFill>
                <a:latin typeface="Meiryo UI" panose="020B0604030504040204" pitchFamily="50" charset="-128"/>
                <a:ea typeface="Meiryo UI" panose="020B0604030504040204" pitchFamily="50" charset="-128"/>
              </a:rPr>
              <a:t>、</a:t>
            </a:r>
            <a:r>
              <a:rPr lang="en-US" altLang="ja-JP" sz="1100" u="sng" kern="0" dirty="0">
                <a:solidFill>
                  <a:schemeClr val="tx1"/>
                </a:solidFill>
                <a:latin typeface="Meiryo UI" panose="020B0604030504040204" pitchFamily="50" charset="-128"/>
                <a:ea typeface="Meiryo UI" panose="020B0604030504040204" pitchFamily="50" charset="-128"/>
              </a:rPr>
              <a:t>【</a:t>
            </a:r>
            <a:r>
              <a:rPr lang="ja-JP" altLang="en-US" sz="1100" u="sng" kern="0" dirty="0">
                <a:solidFill>
                  <a:schemeClr val="tx1"/>
                </a:solidFill>
                <a:latin typeface="Meiryo UI" panose="020B0604030504040204" pitchFamily="50" charset="-128"/>
                <a:ea typeface="Meiryo UI" panose="020B0604030504040204" pitchFamily="50" charset="-128"/>
              </a:rPr>
              <a:t>２</a:t>
            </a:r>
            <a:r>
              <a:rPr lang="en-US" altLang="ja-JP" sz="1100" u="sng" kern="0" dirty="0">
                <a:solidFill>
                  <a:schemeClr val="tx1"/>
                </a:solidFill>
                <a:latin typeface="Meiryo UI" panose="020B0604030504040204" pitchFamily="50" charset="-128"/>
                <a:ea typeface="Meiryo UI" panose="020B0604030504040204" pitchFamily="50" charset="-128"/>
              </a:rPr>
              <a:t>】</a:t>
            </a:r>
            <a:r>
              <a:rPr lang="ja-JP" altLang="en-US" sz="1100" u="sng" kern="0" dirty="0">
                <a:solidFill>
                  <a:schemeClr val="tx1"/>
                </a:solidFill>
                <a:latin typeface="Meiryo UI" panose="020B0604030504040204" pitchFamily="50" charset="-128"/>
                <a:ea typeface="Meiryo UI" panose="020B0604030504040204" pitchFamily="50" charset="-128"/>
              </a:rPr>
              <a:t>市場獲得の戦略</a:t>
            </a:r>
            <a:r>
              <a:rPr lang="ja-JP" altLang="en-US" sz="1100" kern="0" dirty="0">
                <a:solidFill>
                  <a:schemeClr val="tx1"/>
                </a:solidFill>
                <a:latin typeface="Meiryo UI" panose="020B0604030504040204" pitchFamily="50" charset="-128"/>
                <a:ea typeface="Meiryo UI" panose="020B0604030504040204" pitchFamily="50" charset="-128"/>
              </a:rPr>
              <a:t>、</a:t>
            </a:r>
            <a:r>
              <a:rPr lang="en-US" altLang="ja-JP" sz="1100" u="sng" kern="0" dirty="0">
                <a:solidFill>
                  <a:schemeClr val="tx1"/>
                </a:solidFill>
                <a:latin typeface="Meiryo UI" panose="020B0604030504040204" pitchFamily="50" charset="-128"/>
                <a:ea typeface="Meiryo UI" panose="020B0604030504040204" pitchFamily="50" charset="-128"/>
              </a:rPr>
              <a:t>【</a:t>
            </a:r>
            <a:r>
              <a:rPr lang="ja-JP" altLang="en-US" sz="1100" u="sng" kern="0" dirty="0">
                <a:solidFill>
                  <a:schemeClr val="tx1"/>
                </a:solidFill>
                <a:latin typeface="Meiryo UI" panose="020B0604030504040204" pitchFamily="50" charset="-128"/>
                <a:ea typeface="Meiryo UI" panose="020B0604030504040204" pitchFamily="50" charset="-128"/>
              </a:rPr>
              <a:t>３</a:t>
            </a:r>
            <a:r>
              <a:rPr lang="en-US" altLang="ja-JP" sz="1100" u="sng" kern="0" dirty="0">
                <a:solidFill>
                  <a:schemeClr val="tx1"/>
                </a:solidFill>
                <a:latin typeface="Meiryo UI" panose="020B0604030504040204" pitchFamily="50" charset="-128"/>
                <a:ea typeface="Meiryo UI" panose="020B0604030504040204" pitchFamily="50" charset="-128"/>
              </a:rPr>
              <a:t>】</a:t>
            </a:r>
            <a:r>
              <a:rPr lang="ja-JP" altLang="en-US" sz="1100" u="sng" kern="0" dirty="0">
                <a:solidFill>
                  <a:schemeClr val="tx1"/>
                </a:solidFill>
                <a:latin typeface="Meiryo UI" panose="020B0604030504040204" pitchFamily="50" charset="-128"/>
                <a:ea typeface="Meiryo UI" panose="020B0604030504040204" pitchFamily="50" charset="-128"/>
              </a:rPr>
              <a:t>２を通じて拠点のビジネスが貴社の事業成長にどのように寄与するのか</a:t>
            </a:r>
            <a:r>
              <a:rPr lang="ja-JP" altLang="en-US" sz="1100" kern="0" dirty="0">
                <a:solidFill>
                  <a:schemeClr val="tx1"/>
                </a:solidFill>
                <a:latin typeface="Meiryo UI" panose="020B0604030504040204" pitchFamily="50" charset="-128"/>
                <a:ea typeface="Meiryo UI" panose="020B0604030504040204" pitchFamily="50" charset="-128"/>
              </a:rPr>
              <a:t>、それぞれ簡潔に記載してください。</a:t>
            </a:r>
            <a:endParaRPr lang="en-US" altLang="ja-JP" sz="1100" kern="0" dirty="0">
              <a:solidFill>
                <a:schemeClr val="tx1"/>
              </a:solidFill>
              <a:highlight>
                <a:srgbClr val="FFFF00"/>
              </a:highlight>
              <a:latin typeface="Meiryo UI" panose="020B0604030504040204" pitchFamily="50" charset="-128"/>
              <a:ea typeface="Meiryo UI" panose="020B0604030504040204" pitchFamily="50" charset="-128"/>
            </a:endParaRPr>
          </a:p>
        </p:txBody>
      </p:sp>
      <p:graphicFrame>
        <p:nvGraphicFramePr>
          <p:cNvPr id="2" name="表 1">
            <a:extLst>
              <a:ext uri="{FF2B5EF4-FFF2-40B4-BE49-F238E27FC236}">
                <a16:creationId xmlns:a16="http://schemas.microsoft.com/office/drawing/2014/main" id="{429B4662-D29C-4774-488F-DCB97D983D2B}"/>
              </a:ext>
            </a:extLst>
          </p:cNvPr>
          <p:cNvGraphicFramePr>
            <a:graphicFrameLocks noGrp="1"/>
          </p:cNvGraphicFramePr>
          <p:nvPr>
            <p:extLst>
              <p:ext uri="{D42A27DB-BD31-4B8C-83A1-F6EECF244321}">
                <p14:modId xmlns:p14="http://schemas.microsoft.com/office/powerpoint/2010/main" val="4180125660"/>
              </p:ext>
            </p:extLst>
          </p:nvPr>
        </p:nvGraphicFramePr>
        <p:xfrm>
          <a:off x="560510" y="1700808"/>
          <a:ext cx="8882040" cy="4680519"/>
        </p:xfrm>
        <a:graphic>
          <a:graphicData uri="http://schemas.openxmlformats.org/drawingml/2006/table">
            <a:tbl>
              <a:tblPr firstCol="1">
                <a:tableStyleId>{93296810-A885-4BE3-A3E7-6D5BEEA58F35}</a:tableStyleId>
              </a:tblPr>
              <a:tblGrid>
                <a:gridCol w="1296146">
                  <a:extLst>
                    <a:ext uri="{9D8B030D-6E8A-4147-A177-3AD203B41FA5}">
                      <a16:colId xmlns:a16="http://schemas.microsoft.com/office/drawing/2014/main" val="444716480"/>
                    </a:ext>
                  </a:extLst>
                </a:gridCol>
                <a:gridCol w="7585894">
                  <a:extLst>
                    <a:ext uri="{9D8B030D-6E8A-4147-A177-3AD203B41FA5}">
                      <a16:colId xmlns:a16="http://schemas.microsoft.com/office/drawing/2014/main" val="4016088005"/>
                    </a:ext>
                  </a:extLst>
                </a:gridCol>
              </a:tblGrid>
              <a:tr h="1560173">
                <a:tc>
                  <a:txBody>
                    <a:bodyPr/>
                    <a:lstStyle/>
                    <a:p>
                      <a:r>
                        <a:rPr kumimoji="1" lang="en-US" altLang="ja-JP" sz="1100" dirty="0"/>
                        <a:t>【</a:t>
                      </a:r>
                      <a:r>
                        <a:rPr kumimoji="1" lang="ja-JP" altLang="en-US" sz="1100" dirty="0"/>
                        <a:t>１</a:t>
                      </a:r>
                      <a:r>
                        <a:rPr kumimoji="1" lang="en-US" altLang="ja-JP" sz="1100" dirty="0"/>
                        <a:t>】</a:t>
                      </a:r>
                    </a:p>
                    <a:p>
                      <a:r>
                        <a:rPr kumimoji="1" lang="ja-JP" altLang="en-US" sz="1100" dirty="0"/>
                        <a:t>ターゲット市場の規模、成長性</a:t>
                      </a:r>
                      <a:endParaRPr kumimoji="1" lang="en-US" altLang="ja-JP" sz="1100" dirty="0"/>
                    </a:p>
                  </a:txBody>
                  <a:tcPr anchor="ctr"/>
                </a:tc>
                <a:tc>
                  <a:txBody>
                    <a:bodyPr/>
                    <a:lstStyle/>
                    <a:p>
                      <a:pPr marL="171450" indent="-171450">
                        <a:buFont typeface="Wingdings" panose="05000000000000000000" pitchFamily="2" charset="2"/>
                        <a:buChar char="l"/>
                      </a:pPr>
                      <a:endParaRPr kumimoji="1" lang="ja-JP" altLang="en-US" sz="1100" dirty="0">
                        <a:solidFill>
                          <a:schemeClr val="tx1"/>
                        </a:solidFill>
                      </a:endParaRPr>
                    </a:p>
                  </a:txBody>
                  <a:tcPr anchor="ctr"/>
                </a:tc>
                <a:extLst>
                  <a:ext uri="{0D108BD9-81ED-4DB2-BD59-A6C34878D82A}">
                    <a16:rowId xmlns:a16="http://schemas.microsoft.com/office/drawing/2014/main" val="3045517905"/>
                  </a:ext>
                </a:extLst>
              </a:tr>
              <a:tr h="1560173">
                <a:tc>
                  <a:txBody>
                    <a:bodyPr/>
                    <a:lstStyle/>
                    <a:p>
                      <a:r>
                        <a:rPr kumimoji="1" lang="en-US" altLang="ja-JP" sz="1100" dirty="0"/>
                        <a:t>【</a:t>
                      </a:r>
                      <a:r>
                        <a:rPr kumimoji="1" lang="ja-JP" altLang="en-US" sz="1100" dirty="0"/>
                        <a:t>２</a:t>
                      </a:r>
                      <a:r>
                        <a:rPr kumimoji="1" lang="en-US" altLang="ja-JP" sz="1100" dirty="0"/>
                        <a:t>】</a:t>
                      </a:r>
                    </a:p>
                    <a:p>
                      <a:r>
                        <a:rPr kumimoji="1" lang="ja-JP" altLang="en-US" sz="1100" dirty="0"/>
                        <a:t>市場獲得の戦略</a:t>
                      </a:r>
                    </a:p>
                  </a:txBody>
                  <a:tcPr anchor="ctr"/>
                </a:tc>
                <a:tc>
                  <a:txBody>
                    <a:bodyPr/>
                    <a:lstStyle/>
                    <a:p>
                      <a:pPr marL="171450" indent="-171450">
                        <a:buFont typeface="Wingdings" panose="05000000000000000000" pitchFamily="2" charset="2"/>
                        <a:buChar char="l"/>
                      </a:pPr>
                      <a:endParaRPr kumimoji="1" lang="ja-JP" altLang="en-US" sz="1100" dirty="0">
                        <a:solidFill>
                          <a:schemeClr val="tx1"/>
                        </a:solidFill>
                      </a:endParaRPr>
                    </a:p>
                  </a:txBody>
                  <a:tcPr anchor="ctr"/>
                </a:tc>
                <a:extLst>
                  <a:ext uri="{0D108BD9-81ED-4DB2-BD59-A6C34878D82A}">
                    <a16:rowId xmlns:a16="http://schemas.microsoft.com/office/drawing/2014/main" val="650808711"/>
                  </a:ext>
                </a:extLst>
              </a:tr>
              <a:tr h="1560173">
                <a:tc>
                  <a:txBody>
                    <a:bodyPr/>
                    <a:lstStyle/>
                    <a:p>
                      <a:r>
                        <a:rPr kumimoji="1" lang="en-US" altLang="ja-JP" sz="1100" dirty="0"/>
                        <a:t>【</a:t>
                      </a:r>
                      <a:r>
                        <a:rPr kumimoji="1" lang="ja-JP" altLang="en-US" sz="1100" dirty="0"/>
                        <a:t>３</a:t>
                      </a:r>
                      <a:r>
                        <a:rPr kumimoji="1" lang="en-US" altLang="ja-JP" sz="1100" dirty="0"/>
                        <a:t>】</a:t>
                      </a:r>
                    </a:p>
                    <a:p>
                      <a:r>
                        <a:rPr kumimoji="1" lang="ja-JP" altLang="en-US" sz="1100" dirty="0"/>
                        <a:t>事業成長への</a:t>
                      </a:r>
                      <a:br>
                        <a:rPr kumimoji="1" lang="en-US" altLang="ja-JP" sz="1100" dirty="0"/>
                      </a:br>
                      <a:r>
                        <a:rPr kumimoji="1" lang="ja-JP" altLang="en-US" sz="1100" dirty="0"/>
                        <a:t>寄与</a:t>
                      </a:r>
                    </a:p>
                  </a:txBody>
                  <a:tcPr anchor="ctr"/>
                </a:tc>
                <a:tc>
                  <a:txBody>
                    <a:bodyPr/>
                    <a:lstStyle/>
                    <a:p>
                      <a:pPr marL="171450" indent="-171450">
                        <a:buFont typeface="Wingdings" panose="05000000000000000000" pitchFamily="2" charset="2"/>
                        <a:buChar char="l"/>
                      </a:pPr>
                      <a:endParaRPr kumimoji="1" lang="ja-JP" altLang="en-US" sz="1100" dirty="0">
                        <a:solidFill>
                          <a:schemeClr val="tx1"/>
                        </a:solidFill>
                      </a:endParaRPr>
                    </a:p>
                  </a:txBody>
                  <a:tcPr anchor="ctr"/>
                </a:tc>
                <a:extLst>
                  <a:ext uri="{0D108BD9-81ED-4DB2-BD59-A6C34878D82A}">
                    <a16:rowId xmlns:a16="http://schemas.microsoft.com/office/drawing/2014/main" val="49467817"/>
                  </a:ext>
                </a:extLst>
              </a:tr>
            </a:tbl>
          </a:graphicData>
        </a:graphic>
      </p:graphicFrame>
      <p:sp>
        <p:nvSpPr>
          <p:cNvPr id="4" name="Rectangle 3">
            <a:extLst>
              <a:ext uri="{FF2B5EF4-FFF2-40B4-BE49-F238E27FC236}">
                <a16:creationId xmlns:a16="http://schemas.microsoft.com/office/drawing/2014/main" id="{9B9DFDA3-4CAA-4A9C-40AC-CEAEDEDF9C5B}"/>
              </a:ext>
            </a:extLst>
          </p:cNvPr>
          <p:cNvSpPr txBox="1">
            <a:spLocks noChangeArrowheads="1"/>
          </p:cNvSpPr>
          <p:nvPr/>
        </p:nvSpPr>
        <p:spPr bwMode="auto">
          <a:xfrm>
            <a:off x="7401271" y="319526"/>
            <a:ext cx="2146759" cy="180370"/>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lvl1pPr marL="266700" indent="-266700" algn="l" rtl="0" eaLnBrk="0" fontAlgn="base" hangingPunct="0">
              <a:lnSpc>
                <a:spcPct val="120000"/>
              </a:lnSpc>
              <a:spcBef>
                <a:spcPct val="30000"/>
              </a:spcBef>
              <a:spcAft>
                <a:spcPct val="0"/>
              </a:spcAft>
              <a:buClr>
                <a:schemeClr val="bg2"/>
              </a:buClr>
              <a:buFont typeface="Wingdings" pitchFamily="2" charset="2"/>
              <a:buChar char="n"/>
              <a:defRPr kumimoji="1" sz="1400">
                <a:solidFill>
                  <a:srgbClr val="000000"/>
                </a:solidFill>
                <a:latin typeface="Arial" panose="020B0604020202020204" pitchFamily="34" charset="0"/>
                <a:ea typeface="ＭＳ Ｐゴシック" panose="020B0600070205080204" pitchFamily="50" charset="-128"/>
                <a:cs typeface="+mn-cs"/>
              </a:defRPr>
            </a:lvl1pPr>
            <a:lvl2pPr marL="539750" indent="-271463" algn="l" rtl="0" eaLnBrk="0" fontAlgn="base" hangingPunct="0">
              <a:lnSpc>
                <a:spcPct val="120000"/>
              </a:lnSpc>
              <a:spcBef>
                <a:spcPct val="30000"/>
              </a:spcBef>
              <a:spcAft>
                <a:spcPct val="0"/>
              </a:spcAft>
              <a:buClr>
                <a:schemeClr val="bg2"/>
              </a:buClr>
              <a:buFont typeface="Wingdings" pitchFamily="2" charset="2"/>
              <a:buChar char="l"/>
              <a:defRPr kumimoji="1" sz="1200">
                <a:solidFill>
                  <a:srgbClr val="000000"/>
                </a:solidFill>
                <a:latin typeface="Arial" panose="020B0604020202020204" pitchFamily="34" charset="0"/>
                <a:ea typeface="ＭＳ Ｐゴシック" panose="020B0600070205080204" pitchFamily="50" charset="-128"/>
              </a:defRPr>
            </a:lvl2pPr>
            <a:lvl3pPr marL="812800" indent="-271463" algn="l" rtl="0" eaLnBrk="0" fontAlgn="base" hangingPunct="0">
              <a:lnSpc>
                <a:spcPct val="120000"/>
              </a:lnSpc>
              <a:spcBef>
                <a:spcPct val="30000"/>
              </a:spcBef>
              <a:spcAft>
                <a:spcPct val="0"/>
              </a:spcAft>
              <a:buClr>
                <a:schemeClr val="bg2"/>
              </a:buClr>
              <a:buFont typeface="ＭＳ Ｐゴシック" charset="-128"/>
              <a:buChar char="–"/>
              <a:defRPr sz="1200">
                <a:solidFill>
                  <a:srgbClr val="000000"/>
                </a:solidFill>
                <a:latin typeface="Arial" panose="020B0604020202020204" pitchFamily="34" charset="0"/>
                <a:ea typeface="ＭＳ Ｐゴシック" panose="020B0600070205080204" pitchFamily="50" charset="-128"/>
              </a:defRPr>
            </a:lvl3pPr>
            <a:lvl4pPr marL="1079500" indent="-265113" algn="l" rtl="0" eaLnBrk="0" fontAlgn="base" hangingPunct="0">
              <a:lnSpc>
                <a:spcPct val="120000"/>
              </a:lnSpc>
              <a:spcBef>
                <a:spcPct val="30000"/>
              </a:spcBef>
              <a:spcAft>
                <a:spcPct val="0"/>
              </a:spcAft>
              <a:buClr>
                <a:schemeClr val="bg2"/>
              </a:buClr>
              <a:buFont typeface="ＭＳ Ｐゴシック" charset="-128"/>
              <a:buChar char="–"/>
              <a:defRPr kumimoji="1" sz="1200">
                <a:solidFill>
                  <a:srgbClr val="000000"/>
                </a:solidFill>
                <a:latin typeface="Arial" panose="020B0604020202020204" pitchFamily="34" charset="0"/>
                <a:ea typeface="ＭＳ Ｐゴシック" panose="020B0600070205080204" pitchFamily="50" charset="-128"/>
              </a:defRPr>
            </a:lvl4pPr>
            <a:lvl5pPr marL="1968500" indent="-268288" algn="just" defTabSz="990600" rtl="0" eaLnBrk="0" fontAlgn="base" hangingPunct="0">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5pPr>
            <a:lvl6pPr marL="24257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6pPr>
            <a:lvl7pPr marL="28829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7pPr>
            <a:lvl8pPr marL="33401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8pPr>
            <a:lvl9pPr marL="37973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9pPr>
          </a:lstStyle>
          <a:p>
            <a:pPr marL="0" indent="0" algn="r" eaLnBrk="1" hangingPunct="1">
              <a:spcBef>
                <a:spcPct val="0"/>
              </a:spcBef>
              <a:buClr>
                <a:srgbClr val="5A5A5A"/>
              </a:buClr>
              <a:buSzPct val="100000"/>
              <a:buFont typeface="Wingdings" pitchFamily="2" charset="2"/>
              <a:buNone/>
            </a:pPr>
            <a:r>
              <a:rPr lang="ja-JP" altLang="en-US" sz="1100" kern="0" dirty="0">
                <a:solidFill>
                  <a:schemeClr val="tx1"/>
                </a:solidFill>
                <a:latin typeface="Meiryo UI" panose="020B0604030504040204" pitchFamily="50" charset="-128"/>
                <a:ea typeface="Meiryo UI" panose="020B0604030504040204" pitchFamily="50" charset="-128"/>
              </a:rPr>
              <a:t>審査基準：成長性</a:t>
            </a:r>
            <a:endParaRPr lang="en-US" altLang="ja-JP" sz="1100" kern="0"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1852130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4D3E51-3425-A24E-0FC7-55304B68105F}"/>
            </a:ext>
          </a:extLst>
        </p:cNvPr>
        <p:cNvGrpSpPr/>
        <p:nvPr/>
      </p:nvGrpSpPr>
      <p:grpSpPr>
        <a:xfrm>
          <a:off x="0" y="0"/>
          <a:ext cx="0" cy="0"/>
          <a:chOff x="0" y="0"/>
          <a:chExt cx="0" cy="0"/>
        </a:xfrm>
      </p:grpSpPr>
      <p:sp>
        <p:nvSpPr>
          <p:cNvPr id="9219" name="Rectangle 2">
            <a:extLst>
              <a:ext uri="{FF2B5EF4-FFF2-40B4-BE49-F238E27FC236}">
                <a16:creationId xmlns:a16="http://schemas.microsoft.com/office/drawing/2014/main" id="{C297A9CF-03D9-E73C-6B6C-139B6FD56284}"/>
              </a:ext>
            </a:extLst>
          </p:cNvPr>
          <p:cNvSpPr>
            <a:spLocks noGrp="1" noChangeArrowheads="1"/>
          </p:cNvSpPr>
          <p:nvPr>
            <p:ph type="title"/>
          </p:nvPr>
        </p:nvSpPr>
        <p:spPr>
          <a:xfrm>
            <a:off x="406400" y="662087"/>
            <a:ext cx="9061450" cy="307777"/>
          </a:xfrm>
        </p:spPr>
        <p:txBody>
          <a:bodyPr>
            <a:spAutoFit/>
          </a:bodyPr>
          <a:lstStyle/>
          <a:p>
            <a:pPr eaLnBrk="1" hangingPunct="1"/>
            <a:r>
              <a:rPr lang="en-US" altLang="ja-JP" dirty="0"/>
              <a:t>2-3【</a:t>
            </a:r>
            <a:r>
              <a:rPr lang="ja-JP" altLang="en-US" dirty="0"/>
              <a:t>成長性</a:t>
            </a:r>
            <a:r>
              <a:rPr lang="en-US" altLang="ja-JP" dirty="0"/>
              <a:t>】</a:t>
            </a:r>
            <a:r>
              <a:rPr lang="ja-JP" altLang="en-US" dirty="0"/>
              <a:t> ．設備投資額、売上高、利益の推移・今後の見込み</a:t>
            </a:r>
            <a:endParaRPr lang="en-US" altLang="ja-JP" dirty="0"/>
          </a:p>
        </p:txBody>
      </p:sp>
      <p:sp>
        <p:nvSpPr>
          <p:cNvPr id="9" name="Rectangle 3">
            <a:extLst>
              <a:ext uri="{FF2B5EF4-FFF2-40B4-BE49-F238E27FC236}">
                <a16:creationId xmlns:a16="http://schemas.microsoft.com/office/drawing/2014/main" id="{B1BA7EAD-215F-EC21-DDAB-FA4ACDC2B5E5}"/>
              </a:ext>
            </a:extLst>
          </p:cNvPr>
          <p:cNvSpPr txBox="1">
            <a:spLocks noChangeArrowheads="1"/>
          </p:cNvSpPr>
          <p:nvPr/>
        </p:nvSpPr>
        <p:spPr bwMode="auto">
          <a:xfrm>
            <a:off x="371574" y="1188367"/>
            <a:ext cx="9188915" cy="383503"/>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lvl1pPr marL="266700" indent="-266700" algn="l" rtl="0" eaLnBrk="0" fontAlgn="base" hangingPunct="0">
              <a:lnSpc>
                <a:spcPct val="120000"/>
              </a:lnSpc>
              <a:spcBef>
                <a:spcPct val="30000"/>
              </a:spcBef>
              <a:spcAft>
                <a:spcPct val="0"/>
              </a:spcAft>
              <a:buClr>
                <a:schemeClr val="bg2"/>
              </a:buClr>
              <a:buFont typeface="Wingdings" pitchFamily="2" charset="2"/>
              <a:buChar char="n"/>
              <a:defRPr kumimoji="1" sz="1400">
                <a:solidFill>
                  <a:srgbClr val="000000"/>
                </a:solidFill>
                <a:latin typeface="Arial" panose="020B0604020202020204" pitchFamily="34" charset="0"/>
                <a:ea typeface="ＭＳ Ｐゴシック" panose="020B0600070205080204" pitchFamily="50" charset="-128"/>
                <a:cs typeface="+mn-cs"/>
              </a:defRPr>
            </a:lvl1pPr>
            <a:lvl2pPr marL="539750" indent="-271463" algn="l" rtl="0" eaLnBrk="0" fontAlgn="base" hangingPunct="0">
              <a:lnSpc>
                <a:spcPct val="120000"/>
              </a:lnSpc>
              <a:spcBef>
                <a:spcPct val="30000"/>
              </a:spcBef>
              <a:spcAft>
                <a:spcPct val="0"/>
              </a:spcAft>
              <a:buClr>
                <a:schemeClr val="bg2"/>
              </a:buClr>
              <a:buFont typeface="Wingdings" pitchFamily="2" charset="2"/>
              <a:buChar char="l"/>
              <a:defRPr kumimoji="1" sz="1200">
                <a:solidFill>
                  <a:srgbClr val="000000"/>
                </a:solidFill>
                <a:latin typeface="Arial" panose="020B0604020202020204" pitchFamily="34" charset="0"/>
                <a:ea typeface="ＭＳ Ｐゴシック" panose="020B0600070205080204" pitchFamily="50" charset="-128"/>
              </a:defRPr>
            </a:lvl2pPr>
            <a:lvl3pPr marL="812800" indent="-271463" algn="l" rtl="0" eaLnBrk="0" fontAlgn="base" hangingPunct="0">
              <a:lnSpc>
                <a:spcPct val="120000"/>
              </a:lnSpc>
              <a:spcBef>
                <a:spcPct val="30000"/>
              </a:spcBef>
              <a:spcAft>
                <a:spcPct val="0"/>
              </a:spcAft>
              <a:buClr>
                <a:schemeClr val="bg2"/>
              </a:buClr>
              <a:buFont typeface="ＭＳ Ｐゴシック" charset="-128"/>
              <a:buChar char="–"/>
              <a:defRPr sz="1200">
                <a:solidFill>
                  <a:srgbClr val="000000"/>
                </a:solidFill>
                <a:latin typeface="Arial" panose="020B0604020202020204" pitchFamily="34" charset="0"/>
                <a:ea typeface="ＭＳ Ｐゴシック" panose="020B0600070205080204" pitchFamily="50" charset="-128"/>
              </a:defRPr>
            </a:lvl3pPr>
            <a:lvl4pPr marL="1079500" indent="-265113" algn="l" rtl="0" eaLnBrk="0" fontAlgn="base" hangingPunct="0">
              <a:lnSpc>
                <a:spcPct val="120000"/>
              </a:lnSpc>
              <a:spcBef>
                <a:spcPct val="30000"/>
              </a:spcBef>
              <a:spcAft>
                <a:spcPct val="0"/>
              </a:spcAft>
              <a:buClr>
                <a:schemeClr val="bg2"/>
              </a:buClr>
              <a:buFont typeface="ＭＳ Ｐゴシック" charset="-128"/>
              <a:buChar char="–"/>
              <a:defRPr kumimoji="1" sz="1200">
                <a:solidFill>
                  <a:srgbClr val="000000"/>
                </a:solidFill>
                <a:latin typeface="Arial" panose="020B0604020202020204" pitchFamily="34" charset="0"/>
                <a:ea typeface="ＭＳ Ｐゴシック" panose="020B0600070205080204" pitchFamily="50" charset="-128"/>
              </a:defRPr>
            </a:lvl4pPr>
            <a:lvl5pPr marL="1968500" indent="-268288" algn="just" defTabSz="990600" rtl="0" eaLnBrk="0" fontAlgn="base" hangingPunct="0">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5pPr>
            <a:lvl6pPr marL="24257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6pPr>
            <a:lvl7pPr marL="28829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7pPr>
            <a:lvl8pPr marL="33401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8pPr>
            <a:lvl9pPr marL="37973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9pPr>
          </a:lstStyle>
          <a:p>
            <a:pPr marL="0" indent="0" eaLnBrk="1" hangingPunct="1">
              <a:spcBef>
                <a:spcPct val="0"/>
              </a:spcBef>
              <a:buClr>
                <a:srgbClr val="5A5A5A"/>
              </a:buClr>
              <a:buSzPct val="100000"/>
              <a:buNone/>
            </a:pPr>
            <a:r>
              <a:rPr lang="ja-JP" altLang="en-US" sz="1100" kern="0" dirty="0">
                <a:solidFill>
                  <a:schemeClr val="tx1"/>
                </a:solidFill>
                <a:latin typeface="Meiryo UI" panose="020B0604030504040204" pitchFamily="50" charset="-128"/>
                <a:ea typeface="Meiryo UI" panose="020B0604030504040204" pitchFamily="50" charset="-128"/>
              </a:rPr>
              <a:t>全社、新たに整備する研究開発拠点あるいは生産拠点を通じて取り組むビジネスの</a:t>
            </a:r>
            <a:r>
              <a:rPr lang="ja-JP" altLang="en-US" sz="1100" u="sng" kern="0" dirty="0">
                <a:solidFill>
                  <a:schemeClr val="tx1"/>
                </a:solidFill>
                <a:latin typeface="Meiryo UI" panose="020B0604030504040204" pitchFamily="50" charset="-128"/>
                <a:ea typeface="Meiryo UI" panose="020B0604030504040204" pitchFamily="50" charset="-128"/>
              </a:rPr>
              <a:t>売上高、設備投資額などの推移、今後の見込み</a:t>
            </a:r>
            <a:r>
              <a:rPr lang="ja-JP" altLang="en-US" sz="1100" kern="0" dirty="0">
                <a:solidFill>
                  <a:schemeClr val="tx1"/>
                </a:solidFill>
                <a:latin typeface="Meiryo UI" panose="020B0604030504040204" pitchFamily="50" charset="-128"/>
                <a:ea typeface="Meiryo UI" panose="020B0604030504040204" pitchFamily="50" charset="-128"/>
              </a:rPr>
              <a:t>について記載してください。</a:t>
            </a:r>
            <a:endParaRPr lang="en-US" altLang="ja-JP" sz="1100" kern="0" dirty="0">
              <a:solidFill>
                <a:schemeClr val="tx1"/>
              </a:solidFill>
              <a:latin typeface="Meiryo UI" panose="020B0604030504040204" pitchFamily="50" charset="-128"/>
              <a:ea typeface="Meiryo UI" panose="020B0604030504040204" pitchFamily="50" charset="-128"/>
            </a:endParaRPr>
          </a:p>
          <a:p>
            <a:pPr marL="0" indent="0" eaLnBrk="1" hangingPunct="1">
              <a:spcBef>
                <a:spcPct val="0"/>
              </a:spcBef>
              <a:buClr>
                <a:srgbClr val="5A5A5A"/>
              </a:buClr>
              <a:buSzPct val="100000"/>
              <a:buNone/>
            </a:pPr>
            <a:r>
              <a:rPr lang="en-US" altLang="ja-JP" sz="1100" kern="0" dirty="0">
                <a:solidFill>
                  <a:schemeClr val="tx1"/>
                </a:solidFill>
                <a:latin typeface="Meiryo UI" panose="020B0604030504040204" pitchFamily="50" charset="-128"/>
                <a:ea typeface="Meiryo UI" panose="020B0604030504040204" pitchFamily="50" charset="-128"/>
              </a:rPr>
              <a:t>※</a:t>
            </a:r>
            <a:r>
              <a:rPr lang="ja-JP" altLang="en-US" sz="1100" kern="0" dirty="0">
                <a:solidFill>
                  <a:schemeClr val="tx1"/>
                </a:solidFill>
                <a:latin typeface="Meiryo UI" panose="020B0604030504040204" pitchFamily="50" charset="-128"/>
                <a:ea typeface="Meiryo UI" panose="020B0604030504040204" pitchFamily="50" charset="-128"/>
              </a:rPr>
              <a:t>本補助金で研究開発拠点を整備予定の場合、下表１～３、８～９について記載をしてください。</a:t>
            </a:r>
            <a:endParaRPr lang="en-US" altLang="ja-JP" sz="1100" kern="0" dirty="0">
              <a:solidFill>
                <a:schemeClr val="tx1"/>
              </a:solidFill>
              <a:highlight>
                <a:srgbClr val="FFFF00"/>
              </a:highlight>
              <a:latin typeface="Meiryo UI" panose="020B0604030504040204" pitchFamily="50" charset="-128"/>
              <a:ea typeface="Meiryo UI" panose="020B0604030504040204" pitchFamily="50" charset="-128"/>
            </a:endParaRPr>
          </a:p>
        </p:txBody>
      </p:sp>
      <p:graphicFrame>
        <p:nvGraphicFramePr>
          <p:cNvPr id="3" name="表 2">
            <a:extLst>
              <a:ext uri="{FF2B5EF4-FFF2-40B4-BE49-F238E27FC236}">
                <a16:creationId xmlns:a16="http://schemas.microsoft.com/office/drawing/2014/main" id="{87E97087-436D-8F6B-7362-DB5B02BCBF0D}"/>
              </a:ext>
            </a:extLst>
          </p:cNvPr>
          <p:cNvGraphicFramePr>
            <a:graphicFrameLocks noGrp="1"/>
          </p:cNvGraphicFramePr>
          <p:nvPr>
            <p:extLst>
              <p:ext uri="{D42A27DB-BD31-4B8C-83A1-F6EECF244321}">
                <p14:modId xmlns:p14="http://schemas.microsoft.com/office/powerpoint/2010/main" val="4232217475"/>
              </p:ext>
            </p:extLst>
          </p:nvPr>
        </p:nvGraphicFramePr>
        <p:xfrm>
          <a:off x="406400" y="1772816"/>
          <a:ext cx="9188915" cy="3595146"/>
        </p:xfrm>
        <a:graphic>
          <a:graphicData uri="http://schemas.openxmlformats.org/drawingml/2006/table">
            <a:tbl>
              <a:tblPr firstRow="1" firstCol="1">
                <a:tableStyleId>{93296810-A885-4BE3-A3E7-6D5BEEA58F35}</a:tableStyleId>
              </a:tblPr>
              <a:tblGrid>
                <a:gridCol w="340521">
                  <a:extLst>
                    <a:ext uri="{9D8B030D-6E8A-4147-A177-3AD203B41FA5}">
                      <a16:colId xmlns:a16="http://schemas.microsoft.com/office/drawing/2014/main" val="385615003"/>
                    </a:ext>
                  </a:extLst>
                </a:gridCol>
                <a:gridCol w="328989">
                  <a:extLst>
                    <a:ext uri="{9D8B030D-6E8A-4147-A177-3AD203B41FA5}">
                      <a16:colId xmlns:a16="http://schemas.microsoft.com/office/drawing/2014/main" val="1781433631"/>
                    </a:ext>
                  </a:extLst>
                </a:gridCol>
                <a:gridCol w="2436930">
                  <a:extLst>
                    <a:ext uri="{9D8B030D-6E8A-4147-A177-3AD203B41FA5}">
                      <a16:colId xmlns:a16="http://schemas.microsoft.com/office/drawing/2014/main" val="4098753073"/>
                    </a:ext>
                  </a:extLst>
                </a:gridCol>
                <a:gridCol w="1216495">
                  <a:extLst>
                    <a:ext uri="{9D8B030D-6E8A-4147-A177-3AD203B41FA5}">
                      <a16:colId xmlns:a16="http://schemas.microsoft.com/office/drawing/2014/main" val="4011194196"/>
                    </a:ext>
                  </a:extLst>
                </a:gridCol>
                <a:gridCol w="1216495">
                  <a:extLst>
                    <a:ext uri="{9D8B030D-6E8A-4147-A177-3AD203B41FA5}">
                      <a16:colId xmlns:a16="http://schemas.microsoft.com/office/drawing/2014/main" val="3976807445"/>
                    </a:ext>
                  </a:extLst>
                </a:gridCol>
                <a:gridCol w="1216495">
                  <a:extLst>
                    <a:ext uri="{9D8B030D-6E8A-4147-A177-3AD203B41FA5}">
                      <a16:colId xmlns:a16="http://schemas.microsoft.com/office/drawing/2014/main" val="2308748073"/>
                    </a:ext>
                  </a:extLst>
                </a:gridCol>
                <a:gridCol w="1216495">
                  <a:extLst>
                    <a:ext uri="{9D8B030D-6E8A-4147-A177-3AD203B41FA5}">
                      <a16:colId xmlns:a16="http://schemas.microsoft.com/office/drawing/2014/main" val="1075906347"/>
                    </a:ext>
                  </a:extLst>
                </a:gridCol>
                <a:gridCol w="1216495">
                  <a:extLst>
                    <a:ext uri="{9D8B030D-6E8A-4147-A177-3AD203B41FA5}">
                      <a16:colId xmlns:a16="http://schemas.microsoft.com/office/drawing/2014/main" val="2553561491"/>
                    </a:ext>
                  </a:extLst>
                </a:gridCol>
              </a:tblGrid>
              <a:tr h="0">
                <a:tc gridSpan="3">
                  <a:txBody>
                    <a:bodyPr/>
                    <a:lstStyle/>
                    <a:p>
                      <a:endParaRPr kumimoji="1" lang="ja-JP" altLang="en-US" sz="1100" dirty="0"/>
                    </a:p>
                  </a:txBody>
                  <a:tcPr/>
                </a:tc>
                <a:tc hMerge="1">
                  <a:txBody>
                    <a:bodyPr/>
                    <a:lstStyle/>
                    <a:p>
                      <a:endParaRPr kumimoji="1" lang="ja-JP" altLang="en-US" sz="1100"/>
                    </a:p>
                  </a:txBody>
                  <a:tcPr/>
                </a:tc>
                <a:tc hMerge="1">
                  <a:txBody>
                    <a:bodyPr/>
                    <a:lstStyle/>
                    <a:p>
                      <a:endParaRPr kumimoji="1" lang="ja-JP" altLang="en-US" sz="1100" dirty="0"/>
                    </a:p>
                  </a:txBody>
                  <a:tcPr/>
                </a:tc>
                <a:tc>
                  <a:txBody>
                    <a:bodyPr/>
                    <a:lstStyle/>
                    <a:p>
                      <a:pPr algn="ctr"/>
                      <a:r>
                        <a:rPr kumimoji="1" lang="en-US" altLang="ja-JP" sz="1100" b="1" u="none" dirty="0"/>
                        <a:t>2026</a:t>
                      </a:r>
                      <a:r>
                        <a:rPr kumimoji="1" lang="ja-JP" altLang="en-US" sz="1100" b="1" u="none" dirty="0"/>
                        <a:t>年度</a:t>
                      </a:r>
                    </a:p>
                  </a:txBody>
                  <a:tcPr/>
                </a:tc>
                <a:tc>
                  <a:txBody>
                    <a:bodyPr/>
                    <a:lstStyle/>
                    <a:p>
                      <a:pPr algn="ctr"/>
                      <a:r>
                        <a:rPr kumimoji="1" lang="en-US" altLang="ja-JP" sz="1100" dirty="0"/>
                        <a:t>2027</a:t>
                      </a:r>
                      <a:r>
                        <a:rPr kumimoji="1" lang="ja-JP" altLang="en-US" sz="1100" dirty="0"/>
                        <a:t>年度</a:t>
                      </a:r>
                    </a:p>
                  </a:txBody>
                  <a:tcPr/>
                </a:tc>
                <a:tc>
                  <a:txBody>
                    <a:bodyPr/>
                    <a:lstStyle/>
                    <a:p>
                      <a:pPr algn="ctr"/>
                      <a:r>
                        <a:rPr kumimoji="1" lang="en-US" altLang="ja-JP" sz="1100" dirty="0"/>
                        <a:t>2028</a:t>
                      </a:r>
                      <a:r>
                        <a:rPr kumimoji="1" lang="ja-JP" altLang="en-US" sz="1100" dirty="0"/>
                        <a:t>年度</a:t>
                      </a:r>
                    </a:p>
                  </a:txBody>
                  <a:tcPr/>
                </a:tc>
                <a:tc>
                  <a:txBody>
                    <a:bodyPr/>
                    <a:lstStyle/>
                    <a:p>
                      <a:pPr algn="ctr"/>
                      <a:r>
                        <a:rPr kumimoji="1" lang="en-US" altLang="ja-JP" sz="1100" dirty="0"/>
                        <a:t>2029</a:t>
                      </a:r>
                      <a:r>
                        <a:rPr kumimoji="1" lang="ja-JP" altLang="en-US" sz="1100" dirty="0"/>
                        <a:t>年度</a:t>
                      </a:r>
                    </a:p>
                  </a:txBody>
                  <a:tcPr/>
                </a:tc>
                <a:tc>
                  <a:txBody>
                    <a:bodyPr/>
                    <a:lstStyle/>
                    <a:p>
                      <a:pPr algn="ctr"/>
                      <a:r>
                        <a:rPr kumimoji="1" lang="en-US" altLang="ja-JP" sz="1100" dirty="0"/>
                        <a:t>2030</a:t>
                      </a:r>
                      <a:r>
                        <a:rPr kumimoji="1" lang="ja-JP" altLang="en-US" sz="1100" dirty="0"/>
                        <a:t>年度</a:t>
                      </a:r>
                    </a:p>
                  </a:txBody>
                  <a:tcPr/>
                </a:tc>
                <a:extLst>
                  <a:ext uri="{0D108BD9-81ED-4DB2-BD59-A6C34878D82A}">
                    <a16:rowId xmlns:a16="http://schemas.microsoft.com/office/drawing/2014/main" val="1407866829"/>
                  </a:ext>
                </a:extLst>
              </a:tr>
              <a:tr h="370674">
                <a:tc rowSpan="3">
                  <a:txBody>
                    <a:bodyPr/>
                    <a:lstStyle/>
                    <a:p>
                      <a:pPr algn="ctr"/>
                      <a:r>
                        <a:rPr kumimoji="1" lang="ja-JP" altLang="en-US" sz="1100" dirty="0"/>
                        <a:t>全社</a:t>
                      </a:r>
                    </a:p>
                  </a:txBody>
                  <a:tcPr vert="eaVert" anchor="ctr"/>
                </a:tc>
                <a:tc>
                  <a:txBody>
                    <a:bodyPr/>
                    <a:lstStyle/>
                    <a:p>
                      <a:r>
                        <a:rPr kumimoji="1" lang="ja-JP" altLang="en-US" sz="1100" dirty="0"/>
                        <a:t>１</a:t>
                      </a:r>
                    </a:p>
                  </a:txBody>
                  <a:tcPr anchor="ctr"/>
                </a:tc>
                <a:tc>
                  <a:txBody>
                    <a:bodyPr/>
                    <a:lstStyle/>
                    <a:p>
                      <a:r>
                        <a:rPr kumimoji="1" lang="ja-JP" altLang="en-US" sz="1100" dirty="0"/>
                        <a:t>売上高（百万円）</a:t>
                      </a:r>
                    </a:p>
                  </a:txBody>
                  <a:tcPr anchor="ctr"/>
                </a:tc>
                <a:tc>
                  <a:txBody>
                    <a:bodyPr/>
                    <a:lstStyle/>
                    <a:p>
                      <a:endParaRPr kumimoji="1" lang="ja-JP" altLang="en-US" sz="1100" dirty="0">
                        <a:solidFill>
                          <a:schemeClr val="tx1"/>
                        </a:solidFill>
                      </a:endParaRPr>
                    </a:p>
                  </a:txBody>
                  <a:tcPr anchor="ctr"/>
                </a:tc>
                <a:tc>
                  <a:txBody>
                    <a:bodyPr/>
                    <a:lstStyle/>
                    <a:p>
                      <a:endParaRPr kumimoji="1" lang="ja-JP" altLang="en-US" sz="1100">
                        <a:solidFill>
                          <a:schemeClr val="tx1"/>
                        </a:solidFill>
                      </a:endParaRPr>
                    </a:p>
                  </a:txBody>
                  <a:tcPr anchor="ctr"/>
                </a:tc>
                <a:tc>
                  <a:txBody>
                    <a:bodyPr/>
                    <a:lstStyle/>
                    <a:p>
                      <a:endParaRPr kumimoji="1" lang="ja-JP" altLang="en-US" sz="1100">
                        <a:solidFill>
                          <a:schemeClr val="tx1"/>
                        </a:solidFill>
                      </a:endParaRPr>
                    </a:p>
                  </a:txBody>
                  <a:tcPr anchor="ctr"/>
                </a:tc>
                <a:tc>
                  <a:txBody>
                    <a:bodyPr/>
                    <a:lstStyle/>
                    <a:p>
                      <a:endParaRPr kumimoji="1" lang="ja-JP" altLang="en-US" sz="1100">
                        <a:solidFill>
                          <a:schemeClr val="tx1"/>
                        </a:solidFill>
                      </a:endParaRPr>
                    </a:p>
                  </a:txBody>
                  <a:tcPr anchor="ctr"/>
                </a:tc>
                <a:tc>
                  <a:txBody>
                    <a:bodyPr/>
                    <a:lstStyle/>
                    <a:p>
                      <a:endParaRPr kumimoji="1" lang="ja-JP" altLang="en-US" sz="1100">
                        <a:solidFill>
                          <a:schemeClr val="tx1"/>
                        </a:solidFill>
                      </a:endParaRPr>
                    </a:p>
                  </a:txBody>
                  <a:tcPr anchor="ctr"/>
                </a:tc>
                <a:extLst>
                  <a:ext uri="{0D108BD9-81ED-4DB2-BD59-A6C34878D82A}">
                    <a16:rowId xmlns:a16="http://schemas.microsoft.com/office/drawing/2014/main" val="1747709196"/>
                  </a:ext>
                </a:extLst>
              </a:tr>
              <a:tr h="370674">
                <a:tc vMerge="1">
                  <a:txBody>
                    <a:bodyPr/>
                    <a:lstStyle/>
                    <a:p>
                      <a:endParaRPr kumimoji="1" lang="ja-JP" altLang="en-US" sz="1100" dirty="0"/>
                    </a:p>
                  </a:txBody>
                  <a:tcPr/>
                </a:tc>
                <a:tc>
                  <a:txBody>
                    <a:bodyPr/>
                    <a:lstStyle/>
                    <a:p>
                      <a:r>
                        <a:rPr kumimoji="1" lang="ja-JP" altLang="en-US" sz="1100" dirty="0"/>
                        <a:t>２</a:t>
                      </a:r>
                    </a:p>
                  </a:txBody>
                  <a:tcPr anchor="ctr"/>
                </a:tc>
                <a:tc>
                  <a:txBody>
                    <a:bodyPr/>
                    <a:lstStyle/>
                    <a:p>
                      <a:r>
                        <a:rPr kumimoji="1" lang="ja-JP" altLang="en-US" sz="1100" dirty="0"/>
                        <a:t>営業利益（百万円）</a:t>
                      </a:r>
                    </a:p>
                  </a:txBody>
                  <a:tcPr anchor="ctr"/>
                </a:tc>
                <a:tc>
                  <a:txBody>
                    <a:bodyPr/>
                    <a:lstStyle/>
                    <a:p>
                      <a:endParaRPr kumimoji="1" lang="ja-JP" altLang="en-US" sz="1100" dirty="0">
                        <a:solidFill>
                          <a:schemeClr val="tx1"/>
                        </a:solidFill>
                      </a:endParaRPr>
                    </a:p>
                  </a:txBody>
                  <a:tcPr anchor="ctr"/>
                </a:tc>
                <a:tc>
                  <a:txBody>
                    <a:bodyPr/>
                    <a:lstStyle/>
                    <a:p>
                      <a:endParaRPr kumimoji="1" lang="ja-JP" altLang="en-US" sz="1100" dirty="0">
                        <a:solidFill>
                          <a:schemeClr val="tx1"/>
                        </a:solidFill>
                      </a:endParaRPr>
                    </a:p>
                  </a:txBody>
                  <a:tcPr anchor="ctr"/>
                </a:tc>
                <a:tc>
                  <a:txBody>
                    <a:bodyPr/>
                    <a:lstStyle/>
                    <a:p>
                      <a:endParaRPr kumimoji="1" lang="ja-JP" altLang="en-US" sz="1100" dirty="0">
                        <a:solidFill>
                          <a:schemeClr val="tx1"/>
                        </a:solidFill>
                      </a:endParaRPr>
                    </a:p>
                  </a:txBody>
                  <a:tcPr anchor="ctr"/>
                </a:tc>
                <a:tc>
                  <a:txBody>
                    <a:bodyPr/>
                    <a:lstStyle/>
                    <a:p>
                      <a:endParaRPr kumimoji="1" lang="ja-JP" altLang="en-US" sz="1100">
                        <a:solidFill>
                          <a:schemeClr val="tx1"/>
                        </a:solidFill>
                      </a:endParaRPr>
                    </a:p>
                  </a:txBody>
                  <a:tcPr anchor="ctr"/>
                </a:tc>
                <a:tc>
                  <a:txBody>
                    <a:bodyPr/>
                    <a:lstStyle/>
                    <a:p>
                      <a:endParaRPr kumimoji="1" lang="ja-JP" altLang="en-US" sz="1100">
                        <a:solidFill>
                          <a:schemeClr val="tx1"/>
                        </a:solidFill>
                      </a:endParaRPr>
                    </a:p>
                  </a:txBody>
                  <a:tcPr anchor="ctr"/>
                </a:tc>
                <a:extLst>
                  <a:ext uri="{0D108BD9-81ED-4DB2-BD59-A6C34878D82A}">
                    <a16:rowId xmlns:a16="http://schemas.microsoft.com/office/drawing/2014/main" val="2835450908"/>
                  </a:ext>
                </a:extLst>
              </a:tr>
              <a:tr h="370674">
                <a:tc vMerge="1">
                  <a:txBody>
                    <a:bodyPr/>
                    <a:lstStyle/>
                    <a:p>
                      <a:endParaRPr kumimoji="1" lang="ja-JP" altLang="en-US" sz="1100" dirty="0"/>
                    </a:p>
                  </a:txBody>
                  <a:tcPr/>
                </a:tc>
                <a:tc>
                  <a:txBody>
                    <a:bodyPr/>
                    <a:lstStyle/>
                    <a:p>
                      <a:r>
                        <a:rPr kumimoji="1" lang="ja-JP" altLang="en-US" sz="1100" dirty="0"/>
                        <a:t>３</a:t>
                      </a:r>
                    </a:p>
                  </a:txBody>
                  <a:tcPr anchor="ctr"/>
                </a:tc>
                <a:tc>
                  <a:txBody>
                    <a:bodyPr/>
                    <a:lstStyle/>
                    <a:p>
                      <a:r>
                        <a:rPr kumimoji="1" lang="ja-JP" altLang="en-US" sz="1100" dirty="0"/>
                        <a:t>設備投資額（百万円）</a:t>
                      </a:r>
                    </a:p>
                  </a:txBody>
                  <a:tcPr anchor="ctr"/>
                </a:tc>
                <a:tc>
                  <a:txBody>
                    <a:bodyPr/>
                    <a:lstStyle/>
                    <a:p>
                      <a:endParaRPr kumimoji="1" lang="ja-JP" altLang="en-US" sz="1100">
                        <a:solidFill>
                          <a:schemeClr val="tx1"/>
                        </a:solidFill>
                      </a:endParaRPr>
                    </a:p>
                  </a:txBody>
                  <a:tcPr anchor="ctr"/>
                </a:tc>
                <a:tc>
                  <a:txBody>
                    <a:bodyPr/>
                    <a:lstStyle/>
                    <a:p>
                      <a:endParaRPr kumimoji="1" lang="ja-JP" altLang="en-US" sz="1100" dirty="0">
                        <a:solidFill>
                          <a:schemeClr val="tx1"/>
                        </a:solidFill>
                      </a:endParaRPr>
                    </a:p>
                  </a:txBody>
                  <a:tcPr anchor="ctr"/>
                </a:tc>
                <a:tc>
                  <a:txBody>
                    <a:bodyPr/>
                    <a:lstStyle/>
                    <a:p>
                      <a:endParaRPr kumimoji="1" lang="ja-JP" altLang="en-US" sz="1100">
                        <a:solidFill>
                          <a:schemeClr val="tx1"/>
                        </a:solidFill>
                      </a:endParaRPr>
                    </a:p>
                  </a:txBody>
                  <a:tcPr anchor="ctr"/>
                </a:tc>
                <a:tc>
                  <a:txBody>
                    <a:bodyPr/>
                    <a:lstStyle/>
                    <a:p>
                      <a:endParaRPr kumimoji="1" lang="ja-JP" altLang="en-US" sz="1100" dirty="0">
                        <a:solidFill>
                          <a:schemeClr val="tx1"/>
                        </a:solidFill>
                      </a:endParaRPr>
                    </a:p>
                  </a:txBody>
                  <a:tcPr anchor="ctr"/>
                </a:tc>
                <a:tc>
                  <a:txBody>
                    <a:bodyPr/>
                    <a:lstStyle/>
                    <a:p>
                      <a:endParaRPr kumimoji="1" lang="ja-JP" altLang="en-US" sz="1100">
                        <a:solidFill>
                          <a:schemeClr val="tx1"/>
                        </a:solidFill>
                      </a:endParaRPr>
                    </a:p>
                  </a:txBody>
                  <a:tcPr anchor="ctr"/>
                </a:tc>
                <a:extLst>
                  <a:ext uri="{0D108BD9-81ED-4DB2-BD59-A6C34878D82A}">
                    <a16:rowId xmlns:a16="http://schemas.microsoft.com/office/drawing/2014/main" val="1523860015"/>
                  </a:ext>
                </a:extLst>
              </a:tr>
              <a:tr h="370674">
                <a:tc rowSpan="6">
                  <a:txBody>
                    <a:bodyPr/>
                    <a:lstStyle/>
                    <a:p>
                      <a:pPr algn="ctr"/>
                      <a:r>
                        <a:rPr kumimoji="1" lang="ja-JP" altLang="en-US" sz="1100" dirty="0"/>
                        <a:t>新拠点</a:t>
                      </a:r>
                    </a:p>
                  </a:txBody>
                  <a:tcPr vert="eaVert" anchor="ctr"/>
                </a:tc>
                <a:tc>
                  <a:txBody>
                    <a:bodyPr/>
                    <a:lstStyle/>
                    <a:p>
                      <a:r>
                        <a:rPr kumimoji="1" lang="ja-JP" altLang="en-US" sz="1100" dirty="0"/>
                        <a:t>４</a:t>
                      </a: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100" dirty="0"/>
                        <a:t>売上高（百万円）</a:t>
                      </a:r>
                    </a:p>
                  </a:txBody>
                  <a:tcPr anchor="ctr"/>
                </a:tc>
                <a:tc>
                  <a:txBody>
                    <a:bodyPr/>
                    <a:lstStyle/>
                    <a:p>
                      <a:endParaRPr kumimoji="1" lang="ja-JP" altLang="en-US" sz="1100">
                        <a:solidFill>
                          <a:schemeClr val="tx1"/>
                        </a:solidFill>
                      </a:endParaRPr>
                    </a:p>
                  </a:txBody>
                  <a:tcPr anchor="ctr"/>
                </a:tc>
                <a:tc>
                  <a:txBody>
                    <a:bodyPr/>
                    <a:lstStyle/>
                    <a:p>
                      <a:endParaRPr kumimoji="1" lang="ja-JP" altLang="en-US" sz="1100" dirty="0">
                        <a:solidFill>
                          <a:schemeClr val="tx1"/>
                        </a:solidFill>
                      </a:endParaRPr>
                    </a:p>
                  </a:txBody>
                  <a:tcPr anchor="ctr"/>
                </a:tc>
                <a:tc>
                  <a:txBody>
                    <a:bodyPr/>
                    <a:lstStyle/>
                    <a:p>
                      <a:endParaRPr kumimoji="1" lang="ja-JP" altLang="en-US" sz="1100" dirty="0">
                        <a:solidFill>
                          <a:schemeClr val="tx1"/>
                        </a:solidFill>
                      </a:endParaRPr>
                    </a:p>
                  </a:txBody>
                  <a:tcPr anchor="ctr"/>
                </a:tc>
                <a:tc>
                  <a:txBody>
                    <a:bodyPr/>
                    <a:lstStyle/>
                    <a:p>
                      <a:endParaRPr kumimoji="1" lang="ja-JP" altLang="en-US" sz="1100" dirty="0">
                        <a:solidFill>
                          <a:schemeClr val="tx1"/>
                        </a:solidFill>
                      </a:endParaRPr>
                    </a:p>
                  </a:txBody>
                  <a:tcPr anchor="ctr"/>
                </a:tc>
                <a:tc>
                  <a:txBody>
                    <a:bodyPr/>
                    <a:lstStyle/>
                    <a:p>
                      <a:endParaRPr kumimoji="1" lang="ja-JP" altLang="en-US" sz="1100" dirty="0">
                        <a:solidFill>
                          <a:schemeClr val="tx1"/>
                        </a:solidFill>
                      </a:endParaRPr>
                    </a:p>
                  </a:txBody>
                  <a:tcPr anchor="ctr"/>
                </a:tc>
                <a:extLst>
                  <a:ext uri="{0D108BD9-81ED-4DB2-BD59-A6C34878D82A}">
                    <a16:rowId xmlns:a16="http://schemas.microsoft.com/office/drawing/2014/main" val="425483468"/>
                  </a:ext>
                </a:extLst>
              </a:tr>
              <a:tr h="370674">
                <a:tc vMerge="1">
                  <a:txBody>
                    <a:bodyPr/>
                    <a:lstStyle/>
                    <a:p>
                      <a:endParaRPr kumimoji="1" lang="ja-JP" altLang="en-US" sz="1100" dirty="0"/>
                    </a:p>
                  </a:txBody>
                  <a:tcPr/>
                </a:tc>
                <a:tc>
                  <a:txBody>
                    <a:bodyPr/>
                    <a:lstStyle/>
                    <a:p>
                      <a:r>
                        <a:rPr kumimoji="1" lang="ja-JP" altLang="en-US" sz="1100" dirty="0"/>
                        <a:t>５</a:t>
                      </a:r>
                    </a:p>
                  </a:txBody>
                  <a:tcPr anchor="ctr"/>
                </a:tc>
                <a:tc>
                  <a:txBody>
                    <a:bodyPr/>
                    <a:lstStyle/>
                    <a:p>
                      <a:r>
                        <a:rPr kumimoji="1" lang="ja-JP" altLang="en-US" sz="1100" dirty="0"/>
                        <a:t>売上高：全社に占める割合（％）</a:t>
                      </a:r>
                    </a:p>
                  </a:txBody>
                  <a:tcPr anchor="ctr"/>
                </a:tc>
                <a:tc>
                  <a:txBody>
                    <a:bodyPr/>
                    <a:lstStyle/>
                    <a:p>
                      <a:endParaRPr kumimoji="1" lang="ja-JP" altLang="en-US" sz="1100">
                        <a:solidFill>
                          <a:schemeClr val="tx1"/>
                        </a:solidFill>
                      </a:endParaRPr>
                    </a:p>
                  </a:txBody>
                  <a:tcPr anchor="ctr"/>
                </a:tc>
                <a:tc>
                  <a:txBody>
                    <a:bodyPr/>
                    <a:lstStyle/>
                    <a:p>
                      <a:endParaRPr kumimoji="1" lang="ja-JP" altLang="en-US" sz="1100" dirty="0">
                        <a:solidFill>
                          <a:schemeClr val="tx1"/>
                        </a:solidFill>
                      </a:endParaRPr>
                    </a:p>
                  </a:txBody>
                  <a:tcPr anchor="ctr"/>
                </a:tc>
                <a:tc>
                  <a:txBody>
                    <a:bodyPr/>
                    <a:lstStyle/>
                    <a:p>
                      <a:endParaRPr kumimoji="1" lang="ja-JP" altLang="en-US" sz="1100">
                        <a:solidFill>
                          <a:schemeClr val="tx1"/>
                        </a:solidFill>
                      </a:endParaRPr>
                    </a:p>
                  </a:txBody>
                  <a:tcPr anchor="ctr"/>
                </a:tc>
                <a:tc>
                  <a:txBody>
                    <a:bodyPr/>
                    <a:lstStyle/>
                    <a:p>
                      <a:endParaRPr kumimoji="1" lang="ja-JP" altLang="en-US" sz="1100" dirty="0">
                        <a:solidFill>
                          <a:schemeClr val="tx1"/>
                        </a:solidFill>
                      </a:endParaRPr>
                    </a:p>
                  </a:txBody>
                  <a:tcPr anchor="ctr"/>
                </a:tc>
                <a:tc>
                  <a:txBody>
                    <a:bodyPr/>
                    <a:lstStyle/>
                    <a:p>
                      <a:endParaRPr kumimoji="1" lang="ja-JP" altLang="en-US" sz="1100" dirty="0">
                        <a:solidFill>
                          <a:schemeClr val="tx1"/>
                        </a:solidFill>
                      </a:endParaRPr>
                    </a:p>
                  </a:txBody>
                  <a:tcPr anchor="ctr"/>
                </a:tc>
                <a:extLst>
                  <a:ext uri="{0D108BD9-81ED-4DB2-BD59-A6C34878D82A}">
                    <a16:rowId xmlns:a16="http://schemas.microsoft.com/office/drawing/2014/main" val="3598876631"/>
                  </a:ext>
                </a:extLst>
              </a:tr>
              <a:tr h="370674">
                <a:tc vMerge="1">
                  <a:txBody>
                    <a:bodyPr/>
                    <a:lstStyle/>
                    <a:p>
                      <a:endParaRPr kumimoji="1" lang="ja-JP" altLang="en-US" sz="1100" dirty="0"/>
                    </a:p>
                  </a:txBody>
                  <a:tcPr/>
                </a:tc>
                <a:tc>
                  <a:txBody>
                    <a:bodyPr/>
                    <a:lstStyle/>
                    <a:p>
                      <a:r>
                        <a:rPr kumimoji="1" lang="ja-JP" altLang="en-US" sz="1100" dirty="0"/>
                        <a:t>６</a:t>
                      </a: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100" dirty="0"/>
                        <a:t>営業利益（百万円）</a:t>
                      </a:r>
                    </a:p>
                  </a:txBody>
                  <a:tcPr anchor="ctr"/>
                </a:tc>
                <a:tc>
                  <a:txBody>
                    <a:bodyPr/>
                    <a:lstStyle/>
                    <a:p>
                      <a:endParaRPr kumimoji="1" lang="ja-JP" altLang="en-US" sz="1100">
                        <a:solidFill>
                          <a:schemeClr val="tx1"/>
                        </a:solidFill>
                      </a:endParaRPr>
                    </a:p>
                  </a:txBody>
                  <a:tcPr anchor="ctr"/>
                </a:tc>
                <a:tc>
                  <a:txBody>
                    <a:bodyPr/>
                    <a:lstStyle/>
                    <a:p>
                      <a:endParaRPr kumimoji="1" lang="ja-JP" altLang="en-US" sz="1100">
                        <a:solidFill>
                          <a:schemeClr val="tx1"/>
                        </a:solidFill>
                      </a:endParaRPr>
                    </a:p>
                  </a:txBody>
                  <a:tcPr anchor="ctr"/>
                </a:tc>
                <a:tc>
                  <a:txBody>
                    <a:bodyPr/>
                    <a:lstStyle/>
                    <a:p>
                      <a:endParaRPr kumimoji="1" lang="ja-JP" altLang="en-US" sz="1100" dirty="0">
                        <a:solidFill>
                          <a:schemeClr val="tx1"/>
                        </a:solidFill>
                      </a:endParaRPr>
                    </a:p>
                  </a:txBody>
                  <a:tcPr anchor="ctr"/>
                </a:tc>
                <a:tc>
                  <a:txBody>
                    <a:bodyPr/>
                    <a:lstStyle/>
                    <a:p>
                      <a:endParaRPr kumimoji="1" lang="ja-JP" altLang="en-US" sz="1100" dirty="0">
                        <a:solidFill>
                          <a:schemeClr val="tx1"/>
                        </a:solidFill>
                      </a:endParaRPr>
                    </a:p>
                  </a:txBody>
                  <a:tcPr anchor="ctr"/>
                </a:tc>
                <a:tc>
                  <a:txBody>
                    <a:bodyPr/>
                    <a:lstStyle/>
                    <a:p>
                      <a:endParaRPr kumimoji="1" lang="ja-JP" altLang="en-US" sz="1100" dirty="0">
                        <a:solidFill>
                          <a:schemeClr val="tx1"/>
                        </a:solidFill>
                      </a:endParaRPr>
                    </a:p>
                  </a:txBody>
                  <a:tcPr anchor="ctr"/>
                </a:tc>
                <a:extLst>
                  <a:ext uri="{0D108BD9-81ED-4DB2-BD59-A6C34878D82A}">
                    <a16:rowId xmlns:a16="http://schemas.microsoft.com/office/drawing/2014/main" val="2889442436"/>
                  </a:ext>
                </a:extLst>
              </a:tr>
              <a:tr h="370674">
                <a:tc vMerge="1">
                  <a:txBody>
                    <a:bodyPr/>
                    <a:lstStyle/>
                    <a:p>
                      <a:endParaRPr kumimoji="1" lang="ja-JP" altLang="en-US" sz="1100" dirty="0"/>
                    </a:p>
                  </a:txBody>
                  <a:tcPr/>
                </a:tc>
                <a:tc>
                  <a:txBody>
                    <a:bodyPr/>
                    <a:lstStyle/>
                    <a:p>
                      <a:r>
                        <a:rPr kumimoji="1" lang="ja-JP" altLang="en-US" sz="1100" dirty="0"/>
                        <a:t>７</a:t>
                      </a:r>
                    </a:p>
                  </a:txBody>
                  <a:tcPr anchor="ctr"/>
                </a:tc>
                <a:tc>
                  <a:txBody>
                    <a:bodyPr/>
                    <a:lstStyle/>
                    <a:p>
                      <a:r>
                        <a:rPr kumimoji="1" lang="ja-JP" altLang="en-US" sz="1100" dirty="0"/>
                        <a:t>営業利益：全社に占める割合（％）</a:t>
                      </a:r>
                    </a:p>
                  </a:txBody>
                  <a:tcPr anchor="ctr"/>
                </a:tc>
                <a:tc>
                  <a:txBody>
                    <a:bodyPr/>
                    <a:lstStyle/>
                    <a:p>
                      <a:endParaRPr kumimoji="1" lang="ja-JP" altLang="en-US" sz="1100">
                        <a:solidFill>
                          <a:schemeClr val="tx1"/>
                        </a:solidFill>
                      </a:endParaRPr>
                    </a:p>
                  </a:txBody>
                  <a:tcPr anchor="ctr"/>
                </a:tc>
                <a:tc>
                  <a:txBody>
                    <a:bodyPr/>
                    <a:lstStyle/>
                    <a:p>
                      <a:endParaRPr kumimoji="1" lang="ja-JP" altLang="en-US" sz="1100">
                        <a:solidFill>
                          <a:schemeClr val="tx1"/>
                        </a:solidFill>
                      </a:endParaRPr>
                    </a:p>
                  </a:txBody>
                  <a:tcPr anchor="ctr"/>
                </a:tc>
                <a:tc>
                  <a:txBody>
                    <a:bodyPr/>
                    <a:lstStyle/>
                    <a:p>
                      <a:endParaRPr kumimoji="1" lang="ja-JP" altLang="en-US" sz="1100" dirty="0">
                        <a:solidFill>
                          <a:schemeClr val="tx1"/>
                        </a:solidFill>
                      </a:endParaRPr>
                    </a:p>
                  </a:txBody>
                  <a:tcPr anchor="ctr"/>
                </a:tc>
                <a:tc>
                  <a:txBody>
                    <a:bodyPr/>
                    <a:lstStyle/>
                    <a:p>
                      <a:endParaRPr kumimoji="1" lang="ja-JP" altLang="en-US" sz="1100" dirty="0">
                        <a:solidFill>
                          <a:schemeClr val="tx1"/>
                        </a:solidFill>
                      </a:endParaRPr>
                    </a:p>
                  </a:txBody>
                  <a:tcPr anchor="ctr"/>
                </a:tc>
                <a:tc>
                  <a:txBody>
                    <a:bodyPr/>
                    <a:lstStyle/>
                    <a:p>
                      <a:endParaRPr kumimoji="1" lang="ja-JP" altLang="en-US" sz="1100" dirty="0">
                        <a:solidFill>
                          <a:schemeClr val="tx1"/>
                        </a:solidFill>
                      </a:endParaRPr>
                    </a:p>
                  </a:txBody>
                  <a:tcPr anchor="ctr"/>
                </a:tc>
                <a:extLst>
                  <a:ext uri="{0D108BD9-81ED-4DB2-BD59-A6C34878D82A}">
                    <a16:rowId xmlns:a16="http://schemas.microsoft.com/office/drawing/2014/main" val="3383994963"/>
                  </a:ext>
                </a:extLst>
              </a:tr>
              <a:tr h="370674">
                <a:tc vMerge="1">
                  <a:txBody>
                    <a:bodyPr/>
                    <a:lstStyle/>
                    <a:p>
                      <a:endParaRPr kumimoji="1" lang="ja-JP" altLang="en-US" sz="1100" dirty="0"/>
                    </a:p>
                  </a:txBody>
                  <a:tcPr/>
                </a:tc>
                <a:tc>
                  <a:txBody>
                    <a:bodyPr/>
                    <a:lstStyle/>
                    <a:p>
                      <a:r>
                        <a:rPr kumimoji="1" lang="ja-JP" altLang="en-US" sz="1100" dirty="0"/>
                        <a:t>８</a:t>
                      </a: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100" dirty="0"/>
                        <a:t>設備投資額（百万円）</a:t>
                      </a:r>
                    </a:p>
                  </a:txBody>
                  <a:tcPr anchor="ctr"/>
                </a:tc>
                <a:tc>
                  <a:txBody>
                    <a:bodyPr/>
                    <a:lstStyle/>
                    <a:p>
                      <a:endParaRPr kumimoji="1" lang="ja-JP" altLang="en-US" sz="1100">
                        <a:solidFill>
                          <a:schemeClr val="tx1"/>
                        </a:solidFill>
                      </a:endParaRPr>
                    </a:p>
                  </a:txBody>
                  <a:tcPr anchor="ctr"/>
                </a:tc>
                <a:tc>
                  <a:txBody>
                    <a:bodyPr/>
                    <a:lstStyle/>
                    <a:p>
                      <a:endParaRPr kumimoji="1" lang="ja-JP" altLang="en-US" sz="1100">
                        <a:solidFill>
                          <a:schemeClr val="tx1"/>
                        </a:solidFill>
                      </a:endParaRPr>
                    </a:p>
                  </a:txBody>
                  <a:tcPr anchor="ctr"/>
                </a:tc>
                <a:tc>
                  <a:txBody>
                    <a:bodyPr/>
                    <a:lstStyle/>
                    <a:p>
                      <a:endParaRPr kumimoji="1" lang="ja-JP" altLang="en-US" sz="1100">
                        <a:solidFill>
                          <a:schemeClr val="tx1"/>
                        </a:solidFill>
                      </a:endParaRPr>
                    </a:p>
                  </a:txBody>
                  <a:tcPr anchor="ctr"/>
                </a:tc>
                <a:tc>
                  <a:txBody>
                    <a:bodyPr/>
                    <a:lstStyle/>
                    <a:p>
                      <a:endParaRPr kumimoji="1" lang="ja-JP" altLang="en-US" sz="1100" dirty="0">
                        <a:solidFill>
                          <a:schemeClr val="tx1"/>
                        </a:solidFill>
                      </a:endParaRPr>
                    </a:p>
                  </a:txBody>
                  <a:tcPr anchor="ctr"/>
                </a:tc>
                <a:tc>
                  <a:txBody>
                    <a:bodyPr/>
                    <a:lstStyle/>
                    <a:p>
                      <a:endParaRPr kumimoji="1" lang="ja-JP" altLang="en-US" sz="1100" dirty="0">
                        <a:solidFill>
                          <a:schemeClr val="tx1"/>
                        </a:solidFill>
                      </a:endParaRPr>
                    </a:p>
                  </a:txBody>
                  <a:tcPr anchor="ctr"/>
                </a:tc>
                <a:extLst>
                  <a:ext uri="{0D108BD9-81ED-4DB2-BD59-A6C34878D82A}">
                    <a16:rowId xmlns:a16="http://schemas.microsoft.com/office/drawing/2014/main" val="2954978442"/>
                  </a:ext>
                </a:extLst>
              </a:tr>
              <a:tr h="370674">
                <a:tc vMerge="1">
                  <a:txBody>
                    <a:bodyPr/>
                    <a:lstStyle/>
                    <a:p>
                      <a:endParaRPr kumimoji="1" lang="ja-JP" altLang="en-US" sz="1100" dirty="0"/>
                    </a:p>
                  </a:txBody>
                  <a:tcPr/>
                </a:tc>
                <a:tc>
                  <a:txBody>
                    <a:bodyPr/>
                    <a:lstStyle/>
                    <a:p>
                      <a:r>
                        <a:rPr kumimoji="1" lang="ja-JP" altLang="en-US" sz="1100" dirty="0"/>
                        <a:t>９</a:t>
                      </a:r>
                    </a:p>
                  </a:txBody>
                  <a:tcPr anchor="ctr"/>
                </a:tc>
                <a:tc>
                  <a:txBody>
                    <a:bodyPr/>
                    <a:lstStyle/>
                    <a:p>
                      <a:r>
                        <a:rPr kumimoji="1" lang="ja-JP" altLang="en-US" sz="1100" dirty="0"/>
                        <a:t>設備投資額：全社に占める割合（％）</a:t>
                      </a:r>
                    </a:p>
                  </a:txBody>
                  <a:tcPr anchor="ctr"/>
                </a:tc>
                <a:tc>
                  <a:txBody>
                    <a:bodyPr/>
                    <a:lstStyle/>
                    <a:p>
                      <a:endParaRPr kumimoji="1" lang="ja-JP" altLang="en-US" sz="1100" dirty="0">
                        <a:solidFill>
                          <a:schemeClr val="tx1"/>
                        </a:solidFill>
                      </a:endParaRPr>
                    </a:p>
                  </a:txBody>
                  <a:tcPr anchor="ctr"/>
                </a:tc>
                <a:tc>
                  <a:txBody>
                    <a:bodyPr/>
                    <a:lstStyle/>
                    <a:p>
                      <a:endParaRPr kumimoji="1" lang="ja-JP" altLang="en-US" sz="1100" dirty="0">
                        <a:solidFill>
                          <a:schemeClr val="tx1"/>
                        </a:solidFill>
                      </a:endParaRPr>
                    </a:p>
                  </a:txBody>
                  <a:tcPr anchor="ctr"/>
                </a:tc>
                <a:tc>
                  <a:txBody>
                    <a:bodyPr/>
                    <a:lstStyle/>
                    <a:p>
                      <a:endParaRPr kumimoji="1" lang="ja-JP" altLang="en-US" sz="1100" dirty="0">
                        <a:solidFill>
                          <a:schemeClr val="tx1"/>
                        </a:solidFill>
                      </a:endParaRPr>
                    </a:p>
                  </a:txBody>
                  <a:tcPr anchor="ctr"/>
                </a:tc>
                <a:tc>
                  <a:txBody>
                    <a:bodyPr/>
                    <a:lstStyle/>
                    <a:p>
                      <a:endParaRPr kumimoji="1" lang="ja-JP" altLang="en-US" sz="1100" dirty="0">
                        <a:solidFill>
                          <a:schemeClr val="tx1"/>
                        </a:solidFill>
                      </a:endParaRPr>
                    </a:p>
                  </a:txBody>
                  <a:tcPr anchor="ctr"/>
                </a:tc>
                <a:tc>
                  <a:txBody>
                    <a:bodyPr/>
                    <a:lstStyle/>
                    <a:p>
                      <a:endParaRPr kumimoji="1" lang="ja-JP" altLang="en-US" sz="1100" dirty="0">
                        <a:solidFill>
                          <a:schemeClr val="tx1"/>
                        </a:solidFill>
                      </a:endParaRPr>
                    </a:p>
                  </a:txBody>
                  <a:tcPr anchor="ctr"/>
                </a:tc>
                <a:extLst>
                  <a:ext uri="{0D108BD9-81ED-4DB2-BD59-A6C34878D82A}">
                    <a16:rowId xmlns:a16="http://schemas.microsoft.com/office/drawing/2014/main" val="1769540736"/>
                  </a:ext>
                </a:extLst>
              </a:tr>
            </a:tbl>
          </a:graphicData>
        </a:graphic>
      </p:graphicFrame>
      <p:sp>
        <p:nvSpPr>
          <p:cNvPr id="2" name="Rectangle 3">
            <a:extLst>
              <a:ext uri="{FF2B5EF4-FFF2-40B4-BE49-F238E27FC236}">
                <a16:creationId xmlns:a16="http://schemas.microsoft.com/office/drawing/2014/main" id="{49518089-13EE-53F0-B79D-628125AD2D27}"/>
              </a:ext>
            </a:extLst>
          </p:cNvPr>
          <p:cNvSpPr txBox="1">
            <a:spLocks noChangeArrowheads="1"/>
          </p:cNvSpPr>
          <p:nvPr/>
        </p:nvSpPr>
        <p:spPr bwMode="auto">
          <a:xfrm>
            <a:off x="7401271" y="319526"/>
            <a:ext cx="2146759" cy="180370"/>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lvl1pPr marL="266700" indent="-266700" algn="l" rtl="0" eaLnBrk="0" fontAlgn="base" hangingPunct="0">
              <a:lnSpc>
                <a:spcPct val="120000"/>
              </a:lnSpc>
              <a:spcBef>
                <a:spcPct val="30000"/>
              </a:spcBef>
              <a:spcAft>
                <a:spcPct val="0"/>
              </a:spcAft>
              <a:buClr>
                <a:schemeClr val="bg2"/>
              </a:buClr>
              <a:buFont typeface="Wingdings" pitchFamily="2" charset="2"/>
              <a:buChar char="n"/>
              <a:defRPr kumimoji="1" sz="1400">
                <a:solidFill>
                  <a:srgbClr val="000000"/>
                </a:solidFill>
                <a:latin typeface="Arial" panose="020B0604020202020204" pitchFamily="34" charset="0"/>
                <a:ea typeface="ＭＳ Ｐゴシック" panose="020B0600070205080204" pitchFamily="50" charset="-128"/>
                <a:cs typeface="+mn-cs"/>
              </a:defRPr>
            </a:lvl1pPr>
            <a:lvl2pPr marL="539750" indent="-271463" algn="l" rtl="0" eaLnBrk="0" fontAlgn="base" hangingPunct="0">
              <a:lnSpc>
                <a:spcPct val="120000"/>
              </a:lnSpc>
              <a:spcBef>
                <a:spcPct val="30000"/>
              </a:spcBef>
              <a:spcAft>
                <a:spcPct val="0"/>
              </a:spcAft>
              <a:buClr>
                <a:schemeClr val="bg2"/>
              </a:buClr>
              <a:buFont typeface="Wingdings" pitchFamily="2" charset="2"/>
              <a:buChar char="l"/>
              <a:defRPr kumimoji="1" sz="1200">
                <a:solidFill>
                  <a:srgbClr val="000000"/>
                </a:solidFill>
                <a:latin typeface="Arial" panose="020B0604020202020204" pitchFamily="34" charset="0"/>
                <a:ea typeface="ＭＳ Ｐゴシック" panose="020B0600070205080204" pitchFamily="50" charset="-128"/>
              </a:defRPr>
            </a:lvl2pPr>
            <a:lvl3pPr marL="812800" indent="-271463" algn="l" rtl="0" eaLnBrk="0" fontAlgn="base" hangingPunct="0">
              <a:lnSpc>
                <a:spcPct val="120000"/>
              </a:lnSpc>
              <a:spcBef>
                <a:spcPct val="30000"/>
              </a:spcBef>
              <a:spcAft>
                <a:spcPct val="0"/>
              </a:spcAft>
              <a:buClr>
                <a:schemeClr val="bg2"/>
              </a:buClr>
              <a:buFont typeface="ＭＳ Ｐゴシック" charset="-128"/>
              <a:buChar char="–"/>
              <a:defRPr sz="1200">
                <a:solidFill>
                  <a:srgbClr val="000000"/>
                </a:solidFill>
                <a:latin typeface="Arial" panose="020B0604020202020204" pitchFamily="34" charset="0"/>
                <a:ea typeface="ＭＳ Ｐゴシック" panose="020B0600070205080204" pitchFamily="50" charset="-128"/>
              </a:defRPr>
            </a:lvl3pPr>
            <a:lvl4pPr marL="1079500" indent="-265113" algn="l" rtl="0" eaLnBrk="0" fontAlgn="base" hangingPunct="0">
              <a:lnSpc>
                <a:spcPct val="120000"/>
              </a:lnSpc>
              <a:spcBef>
                <a:spcPct val="30000"/>
              </a:spcBef>
              <a:spcAft>
                <a:spcPct val="0"/>
              </a:spcAft>
              <a:buClr>
                <a:schemeClr val="bg2"/>
              </a:buClr>
              <a:buFont typeface="ＭＳ Ｐゴシック" charset="-128"/>
              <a:buChar char="–"/>
              <a:defRPr kumimoji="1" sz="1200">
                <a:solidFill>
                  <a:srgbClr val="000000"/>
                </a:solidFill>
                <a:latin typeface="Arial" panose="020B0604020202020204" pitchFamily="34" charset="0"/>
                <a:ea typeface="ＭＳ Ｐゴシック" panose="020B0600070205080204" pitchFamily="50" charset="-128"/>
              </a:defRPr>
            </a:lvl4pPr>
            <a:lvl5pPr marL="1968500" indent="-268288" algn="just" defTabSz="990600" rtl="0" eaLnBrk="0" fontAlgn="base" hangingPunct="0">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5pPr>
            <a:lvl6pPr marL="24257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6pPr>
            <a:lvl7pPr marL="28829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7pPr>
            <a:lvl8pPr marL="33401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8pPr>
            <a:lvl9pPr marL="37973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9pPr>
          </a:lstStyle>
          <a:p>
            <a:pPr marL="0" indent="0" algn="r" eaLnBrk="1" hangingPunct="1">
              <a:spcBef>
                <a:spcPct val="0"/>
              </a:spcBef>
              <a:buClr>
                <a:srgbClr val="5A5A5A"/>
              </a:buClr>
              <a:buSzPct val="100000"/>
              <a:buFont typeface="Wingdings" pitchFamily="2" charset="2"/>
              <a:buNone/>
            </a:pPr>
            <a:r>
              <a:rPr lang="ja-JP" altLang="en-US" sz="1100" kern="0" dirty="0">
                <a:solidFill>
                  <a:schemeClr val="tx1"/>
                </a:solidFill>
                <a:latin typeface="Meiryo UI" panose="020B0604030504040204" pitchFamily="50" charset="-128"/>
                <a:ea typeface="Meiryo UI" panose="020B0604030504040204" pitchFamily="50" charset="-128"/>
              </a:rPr>
              <a:t>審査基準：成長性</a:t>
            </a:r>
            <a:endParaRPr lang="en-US" altLang="ja-JP" sz="1100" kern="0"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99215826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FC62E6-464F-BB29-74A5-D628D9338CE3}"/>
            </a:ext>
          </a:extLst>
        </p:cNvPr>
        <p:cNvGrpSpPr/>
        <p:nvPr/>
      </p:nvGrpSpPr>
      <p:grpSpPr>
        <a:xfrm>
          <a:off x="0" y="0"/>
          <a:ext cx="0" cy="0"/>
          <a:chOff x="0" y="0"/>
          <a:chExt cx="0" cy="0"/>
        </a:xfrm>
      </p:grpSpPr>
      <p:sp>
        <p:nvSpPr>
          <p:cNvPr id="9219" name="Rectangle 2">
            <a:extLst>
              <a:ext uri="{FF2B5EF4-FFF2-40B4-BE49-F238E27FC236}">
                <a16:creationId xmlns:a16="http://schemas.microsoft.com/office/drawing/2014/main" id="{517C597E-46DE-E28A-6F46-BD1F69FD6B51}"/>
              </a:ext>
            </a:extLst>
          </p:cNvPr>
          <p:cNvSpPr>
            <a:spLocks noGrp="1" noChangeArrowheads="1"/>
          </p:cNvSpPr>
          <p:nvPr>
            <p:ph type="title"/>
          </p:nvPr>
        </p:nvSpPr>
        <p:spPr>
          <a:xfrm>
            <a:off x="406400" y="662087"/>
            <a:ext cx="9061450" cy="307777"/>
          </a:xfrm>
        </p:spPr>
        <p:txBody>
          <a:bodyPr>
            <a:spAutoFit/>
          </a:bodyPr>
          <a:lstStyle/>
          <a:p>
            <a:pPr eaLnBrk="1" hangingPunct="1"/>
            <a:r>
              <a:rPr lang="en-US" altLang="ja-JP" dirty="0"/>
              <a:t>2-4【</a:t>
            </a:r>
            <a:r>
              <a:rPr lang="ja-JP" altLang="en-US" dirty="0"/>
              <a:t>競争優位性</a:t>
            </a:r>
            <a:r>
              <a:rPr lang="en-US" altLang="ja-JP" dirty="0"/>
              <a:t>】</a:t>
            </a:r>
            <a:r>
              <a:rPr lang="ja-JP" altLang="en-US" dirty="0"/>
              <a:t> ．競合の認識、自社の優位性（</a:t>
            </a:r>
            <a:r>
              <a:rPr lang="en-US" altLang="ja-JP" dirty="0"/>
              <a:t>1</a:t>
            </a:r>
            <a:r>
              <a:rPr lang="ja-JP" altLang="en-US" dirty="0"/>
              <a:t>）</a:t>
            </a:r>
            <a:endParaRPr lang="en-US" altLang="ja-JP" dirty="0"/>
          </a:p>
        </p:txBody>
      </p:sp>
      <p:sp>
        <p:nvSpPr>
          <p:cNvPr id="9" name="Rectangle 3">
            <a:extLst>
              <a:ext uri="{FF2B5EF4-FFF2-40B4-BE49-F238E27FC236}">
                <a16:creationId xmlns:a16="http://schemas.microsoft.com/office/drawing/2014/main" id="{546ED233-E8A0-18D8-14AC-28803350ECBA}"/>
              </a:ext>
            </a:extLst>
          </p:cNvPr>
          <p:cNvSpPr txBox="1">
            <a:spLocks noChangeArrowheads="1"/>
          </p:cNvSpPr>
          <p:nvPr/>
        </p:nvSpPr>
        <p:spPr bwMode="auto">
          <a:xfrm>
            <a:off x="371574" y="1188367"/>
            <a:ext cx="9188915" cy="180370"/>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lvl1pPr marL="266700" indent="-266700" algn="l" rtl="0" eaLnBrk="0" fontAlgn="base" hangingPunct="0">
              <a:lnSpc>
                <a:spcPct val="120000"/>
              </a:lnSpc>
              <a:spcBef>
                <a:spcPct val="30000"/>
              </a:spcBef>
              <a:spcAft>
                <a:spcPct val="0"/>
              </a:spcAft>
              <a:buClr>
                <a:schemeClr val="bg2"/>
              </a:buClr>
              <a:buFont typeface="Wingdings" pitchFamily="2" charset="2"/>
              <a:buChar char="n"/>
              <a:defRPr kumimoji="1" sz="1400">
                <a:solidFill>
                  <a:srgbClr val="000000"/>
                </a:solidFill>
                <a:latin typeface="Arial" panose="020B0604020202020204" pitchFamily="34" charset="0"/>
                <a:ea typeface="ＭＳ Ｐゴシック" panose="020B0600070205080204" pitchFamily="50" charset="-128"/>
                <a:cs typeface="+mn-cs"/>
              </a:defRPr>
            </a:lvl1pPr>
            <a:lvl2pPr marL="539750" indent="-271463" algn="l" rtl="0" eaLnBrk="0" fontAlgn="base" hangingPunct="0">
              <a:lnSpc>
                <a:spcPct val="120000"/>
              </a:lnSpc>
              <a:spcBef>
                <a:spcPct val="30000"/>
              </a:spcBef>
              <a:spcAft>
                <a:spcPct val="0"/>
              </a:spcAft>
              <a:buClr>
                <a:schemeClr val="bg2"/>
              </a:buClr>
              <a:buFont typeface="Wingdings" pitchFamily="2" charset="2"/>
              <a:buChar char="l"/>
              <a:defRPr kumimoji="1" sz="1200">
                <a:solidFill>
                  <a:srgbClr val="000000"/>
                </a:solidFill>
                <a:latin typeface="Arial" panose="020B0604020202020204" pitchFamily="34" charset="0"/>
                <a:ea typeface="ＭＳ Ｐゴシック" panose="020B0600070205080204" pitchFamily="50" charset="-128"/>
              </a:defRPr>
            </a:lvl2pPr>
            <a:lvl3pPr marL="812800" indent="-271463" algn="l" rtl="0" eaLnBrk="0" fontAlgn="base" hangingPunct="0">
              <a:lnSpc>
                <a:spcPct val="120000"/>
              </a:lnSpc>
              <a:spcBef>
                <a:spcPct val="30000"/>
              </a:spcBef>
              <a:spcAft>
                <a:spcPct val="0"/>
              </a:spcAft>
              <a:buClr>
                <a:schemeClr val="bg2"/>
              </a:buClr>
              <a:buFont typeface="ＭＳ Ｐゴシック" charset="-128"/>
              <a:buChar char="–"/>
              <a:defRPr sz="1200">
                <a:solidFill>
                  <a:srgbClr val="000000"/>
                </a:solidFill>
                <a:latin typeface="Arial" panose="020B0604020202020204" pitchFamily="34" charset="0"/>
                <a:ea typeface="ＭＳ Ｐゴシック" panose="020B0600070205080204" pitchFamily="50" charset="-128"/>
              </a:defRPr>
            </a:lvl3pPr>
            <a:lvl4pPr marL="1079500" indent="-265113" algn="l" rtl="0" eaLnBrk="0" fontAlgn="base" hangingPunct="0">
              <a:lnSpc>
                <a:spcPct val="120000"/>
              </a:lnSpc>
              <a:spcBef>
                <a:spcPct val="30000"/>
              </a:spcBef>
              <a:spcAft>
                <a:spcPct val="0"/>
              </a:spcAft>
              <a:buClr>
                <a:schemeClr val="bg2"/>
              </a:buClr>
              <a:buFont typeface="ＭＳ Ｐゴシック" charset="-128"/>
              <a:buChar char="–"/>
              <a:defRPr kumimoji="1" sz="1200">
                <a:solidFill>
                  <a:srgbClr val="000000"/>
                </a:solidFill>
                <a:latin typeface="Arial" panose="020B0604020202020204" pitchFamily="34" charset="0"/>
                <a:ea typeface="ＭＳ Ｐゴシック" panose="020B0600070205080204" pitchFamily="50" charset="-128"/>
              </a:defRPr>
            </a:lvl4pPr>
            <a:lvl5pPr marL="1968500" indent="-268288" algn="just" defTabSz="990600" rtl="0" eaLnBrk="0" fontAlgn="base" hangingPunct="0">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5pPr>
            <a:lvl6pPr marL="24257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6pPr>
            <a:lvl7pPr marL="28829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7pPr>
            <a:lvl8pPr marL="33401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8pPr>
            <a:lvl9pPr marL="37973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9pPr>
          </a:lstStyle>
          <a:p>
            <a:pPr marL="0" indent="0" eaLnBrk="1" hangingPunct="1">
              <a:spcBef>
                <a:spcPct val="0"/>
              </a:spcBef>
              <a:buClr>
                <a:srgbClr val="5A5A5A"/>
              </a:buClr>
              <a:buSzPct val="100000"/>
              <a:buNone/>
            </a:pPr>
            <a:r>
              <a:rPr lang="ja-JP" altLang="en-US" sz="1100" kern="0" dirty="0">
                <a:solidFill>
                  <a:schemeClr val="tx1"/>
                </a:solidFill>
                <a:latin typeface="Meiryo UI" panose="020B0604030504040204" pitchFamily="50" charset="-128"/>
                <a:ea typeface="Meiryo UI" panose="020B0604030504040204" pitchFamily="50" charset="-128"/>
              </a:rPr>
              <a:t>新たに整備する研究開発拠点あるいは生産拠点を通じて取り組むビジネスについて、</a:t>
            </a:r>
            <a:r>
              <a:rPr lang="en-US" altLang="ja-JP" sz="1100" u="sng" kern="0" dirty="0">
                <a:solidFill>
                  <a:schemeClr val="tx1"/>
                </a:solidFill>
                <a:latin typeface="Meiryo UI" panose="020B0604030504040204" pitchFamily="50" charset="-128"/>
                <a:ea typeface="Meiryo UI" panose="020B0604030504040204" pitchFamily="50" charset="-128"/>
              </a:rPr>
              <a:t>【</a:t>
            </a:r>
            <a:r>
              <a:rPr lang="ja-JP" altLang="en-US" sz="1100" u="sng" kern="0" dirty="0">
                <a:solidFill>
                  <a:schemeClr val="tx1"/>
                </a:solidFill>
                <a:latin typeface="Meiryo UI" panose="020B0604030504040204" pitchFamily="50" charset="-128"/>
                <a:ea typeface="Meiryo UI" panose="020B0604030504040204" pitchFamily="50" charset="-128"/>
              </a:rPr>
              <a:t>１</a:t>
            </a:r>
            <a:r>
              <a:rPr lang="en-US" altLang="ja-JP" sz="1100" u="sng" kern="0" dirty="0">
                <a:solidFill>
                  <a:schemeClr val="tx1"/>
                </a:solidFill>
                <a:latin typeface="Meiryo UI" panose="020B0604030504040204" pitchFamily="50" charset="-128"/>
                <a:ea typeface="Meiryo UI" panose="020B0604030504040204" pitchFamily="50" charset="-128"/>
              </a:rPr>
              <a:t>】</a:t>
            </a:r>
            <a:r>
              <a:rPr lang="ja-JP" altLang="en-US" sz="1100" u="sng" kern="0" dirty="0">
                <a:solidFill>
                  <a:schemeClr val="tx1"/>
                </a:solidFill>
                <a:latin typeface="Meiryo UI" panose="020B0604030504040204" pitchFamily="50" charset="-128"/>
                <a:ea typeface="Meiryo UI" panose="020B0604030504040204" pitchFamily="50" charset="-128"/>
              </a:rPr>
              <a:t>グローバル市場における競合の認識と自社のポジショニング</a:t>
            </a:r>
            <a:r>
              <a:rPr lang="ja-JP" altLang="en-US" sz="1100" kern="0" dirty="0">
                <a:solidFill>
                  <a:schemeClr val="tx1"/>
                </a:solidFill>
                <a:latin typeface="Meiryo UI" panose="020B0604030504040204" pitchFamily="50" charset="-128"/>
                <a:ea typeface="Meiryo UI" panose="020B0604030504040204" pitchFamily="50" charset="-128"/>
              </a:rPr>
              <a:t>を記載してください。</a:t>
            </a:r>
            <a:endParaRPr lang="en-US" altLang="ja-JP" sz="1100" kern="0" dirty="0">
              <a:solidFill>
                <a:schemeClr val="tx1"/>
              </a:solidFill>
              <a:highlight>
                <a:srgbClr val="FFFF00"/>
              </a:highlight>
              <a:latin typeface="Meiryo UI" panose="020B0604030504040204" pitchFamily="50" charset="-128"/>
              <a:ea typeface="Meiryo UI" panose="020B0604030504040204" pitchFamily="50" charset="-128"/>
            </a:endParaRPr>
          </a:p>
        </p:txBody>
      </p:sp>
      <p:graphicFrame>
        <p:nvGraphicFramePr>
          <p:cNvPr id="2" name="表 1">
            <a:extLst>
              <a:ext uri="{FF2B5EF4-FFF2-40B4-BE49-F238E27FC236}">
                <a16:creationId xmlns:a16="http://schemas.microsoft.com/office/drawing/2014/main" id="{F49DE66E-421C-AFB3-1169-16EBC7640DA7}"/>
              </a:ext>
            </a:extLst>
          </p:cNvPr>
          <p:cNvGraphicFramePr>
            <a:graphicFrameLocks noGrp="1"/>
          </p:cNvGraphicFramePr>
          <p:nvPr>
            <p:extLst>
              <p:ext uri="{D42A27DB-BD31-4B8C-83A1-F6EECF244321}">
                <p14:modId xmlns:p14="http://schemas.microsoft.com/office/powerpoint/2010/main" val="3623299991"/>
              </p:ext>
            </p:extLst>
          </p:nvPr>
        </p:nvGraphicFramePr>
        <p:xfrm>
          <a:off x="488504" y="1556792"/>
          <a:ext cx="8954046" cy="3672408"/>
        </p:xfrm>
        <a:graphic>
          <a:graphicData uri="http://schemas.openxmlformats.org/drawingml/2006/table">
            <a:tbl>
              <a:tblPr firstCol="1">
                <a:tableStyleId>{93296810-A885-4BE3-A3E7-6D5BEEA58F35}</a:tableStyleId>
              </a:tblPr>
              <a:tblGrid>
                <a:gridCol w="1368152">
                  <a:extLst>
                    <a:ext uri="{9D8B030D-6E8A-4147-A177-3AD203B41FA5}">
                      <a16:colId xmlns:a16="http://schemas.microsoft.com/office/drawing/2014/main" val="444716480"/>
                    </a:ext>
                  </a:extLst>
                </a:gridCol>
                <a:gridCol w="7585894">
                  <a:extLst>
                    <a:ext uri="{9D8B030D-6E8A-4147-A177-3AD203B41FA5}">
                      <a16:colId xmlns:a16="http://schemas.microsoft.com/office/drawing/2014/main" val="4016088005"/>
                    </a:ext>
                  </a:extLst>
                </a:gridCol>
              </a:tblGrid>
              <a:tr h="3672408">
                <a:tc>
                  <a:txBody>
                    <a:bodyPr/>
                    <a:lstStyle/>
                    <a:p>
                      <a:r>
                        <a:rPr kumimoji="1" lang="en-US" altLang="ja-JP" sz="1100" dirty="0"/>
                        <a:t>【</a:t>
                      </a:r>
                      <a:r>
                        <a:rPr kumimoji="1" lang="ja-JP" altLang="en-US" sz="1100" dirty="0"/>
                        <a:t>１</a:t>
                      </a:r>
                      <a:r>
                        <a:rPr kumimoji="1" lang="en-US" altLang="ja-JP" sz="1100" dirty="0"/>
                        <a:t>】</a:t>
                      </a:r>
                    </a:p>
                    <a:p>
                      <a:r>
                        <a:rPr kumimoji="1" lang="ja-JP" altLang="en-US" sz="1100" dirty="0"/>
                        <a:t>市場における競合の認識と自社の</a:t>
                      </a:r>
                      <a:br>
                        <a:rPr kumimoji="1" lang="en-US" altLang="ja-JP" sz="1100" dirty="0"/>
                      </a:br>
                      <a:r>
                        <a:rPr kumimoji="1" lang="ja-JP" altLang="en-US" sz="1100" dirty="0"/>
                        <a:t>ポジショニング</a:t>
                      </a:r>
                    </a:p>
                  </a:txBody>
                  <a:tcPr anchor="ctr"/>
                </a:tc>
                <a:tc>
                  <a:txBody>
                    <a:bodyPr/>
                    <a:lstStyle/>
                    <a:p>
                      <a:pPr marL="0" indent="0">
                        <a:spcAft>
                          <a:spcPts val="600"/>
                        </a:spcAft>
                        <a:buFont typeface="Wingdings" panose="05000000000000000000" pitchFamily="2" charset="2"/>
                        <a:buNone/>
                      </a:pPr>
                      <a:r>
                        <a:rPr kumimoji="1" lang="ja-JP" altLang="en-US" sz="900" dirty="0">
                          <a:solidFill>
                            <a:schemeClr val="tx1"/>
                          </a:solidFill>
                        </a:rPr>
                        <a:t>国内外の具体的な競合プレイヤーを特定した上で、市場全体の中で自社がどのような立ち位置にあり、どのような顧客のどのような課題に対して、独自の価値を提供するのかを明確に記載してください。</a:t>
                      </a:r>
                      <a:endParaRPr kumimoji="1" lang="en-US" altLang="ja-JP" sz="900" dirty="0">
                        <a:solidFill>
                          <a:schemeClr val="tx1"/>
                        </a:solidFill>
                      </a:endParaRPr>
                    </a:p>
                    <a:p>
                      <a:pPr marL="171450" indent="-171450">
                        <a:buFont typeface="Wingdings" panose="05000000000000000000" pitchFamily="2" charset="2"/>
                        <a:buChar char="l"/>
                      </a:pPr>
                      <a:endParaRPr kumimoji="1" lang="ja-JP" altLang="en-US" sz="1100" dirty="0">
                        <a:solidFill>
                          <a:schemeClr val="tx1"/>
                        </a:solidFill>
                      </a:endParaRPr>
                    </a:p>
                  </a:txBody>
                  <a:tcPr/>
                </a:tc>
                <a:extLst>
                  <a:ext uri="{0D108BD9-81ED-4DB2-BD59-A6C34878D82A}">
                    <a16:rowId xmlns:a16="http://schemas.microsoft.com/office/drawing/2014/main" val="3045517905"/>
                  </a:ext>
                </a:extLst>
              </a:tr>
            </a:tbl>
          </a:graphicData>
        </a:graphic>
      </p:graphicFrame>
      <p:sp>
        <p:nvSpPr>
          <p:cNvPr id="4" name="Rectangle 3">
            <a:extLst>
              <a:ext uri="{FF2B5EF4-FFF2-40B4-BE49-F238E27FC236}">
                <a16:creationId xmlns:a16="http://schemas.microsoft.com/office/drawing/2014/main" id="{7D7C1062-85EF-4430-E6F0-1EFFC16524E9}"/>
              </a:ext>
            </a:extLst>
          </p:cNvPr>
          <p:cNvSpPr txBox="1">
            <a:spLocks noChangeArrowheads="1"/>
          </p:cNvSpPr>
          <p:nvPr/>
        </p:nvSpPr>
        <p:spPr bwMode="auto">
          <a:xfrm>
            <a:off x="7401271" y="319526"/>
            <a:ext cx="2146759" cy="180370"/>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lvl1pPr marL="266700" indent="-266700" algn="l" rtl="0" eaLnBrk="0" fontAlgn="base" hangingPunct="0">
              <a:lnSpc>
                <a:spcPct val="120000"/>
              </a:lnSpc>
              <a:spcBef>
                <a:spcPct val="30000"/>
              </a:spcBef>
              <a:spcAft>
                <a:spcPct val="0"/>
              </a:spcAft>
              <a:buClr>
                <a:schemeClr val="bg2"/>
              </a:buClr>
              <a:buFont typeface="Wingdings" pitchFamily="2" charset="2"/>
              <a:buChar char="n"/>
              <a:defRPr kumimoji="1" sz="1400">
                <a:solidFill>
                  <a:srgbClr val="000000"/>
                </a:solidFill>
                <a:latin typeface="Arial" panose="020B0604020202020204" pitchFamily="34" charset="0"/>
                <a:ea typeface="ＭＳ Ｐゴシック" panose="020B0600070205080204" pitchFamily="50" charset="-128"/>
                <a:cs typeface="+mn-cs"/>
              </a:defRPr>
            </a:lvl1pPr>
            <a:lvl2pPr marL="539750" indent="-271463" algn="l" rtl="0" eaLnBrk="0" fontAlgn="base" hangingPunct="0">
              <a:lnSpc>
                <a:spcPct val="120000"/>
              </a:lnSpc>
              <a:spcBef>
                <a:spcPct val="30000"/>
              </a:spcBef>
              <a:spcAft>
                <a:spcPct val="0"/>
              </a:spcAft>
              <a:buClr>
                <a:schemeClr val="bg2"/>
              </a:buClr>
              <a:buFont typeface="Wingdings" pitchFamily="2" charset="2"/>
              <a:buChar char="l"/>
              <a:defRPr kumimoji="1" sz="1200">
                <a:solidFill>
                  <a:srgbClr val="000000"/>
                </a:solidFill>
                <a:latin typeface="Arial" panose="020B0604020202020204" pitchFamily="34" charset="0"/>
                <a:ea typeface="ＭＳ Ｐゴシック" panose="020B0600070205080204" pitchFamily="50" charset="-128"/>
              </a:defRPr>
            </a:lvl2pPr>
            <a:lvl3pPr marL="812800" indent="-271463" algn="l" rtl="0" eaLnBrk="0" fontAlgn="base" hangingPunct="0">
              <a:lnSpc>
                <a:spcPct val="120000"/>
              </a:lnSpc>
              <a:spcBef>
                <a:spcPct val="30000"/>
              </a:spcBef>
              <a:spcAft>
                <a:spcPct val="0"/>
              </a:spcAft>
              <a:buClr>
                <a:schemeClr val="bg2"/>
              </a:buClr>
              <a:buFont typeface="ＭＳ Ｐゴシック" charset="-128"/>
              <a:buChar char="–"/>
              <a:defRPr sz="1200">
                <a:solidFill>
                  <a:srgbClr val="000000"/>
                </a:solidFill>
                <a:latin typeface="Arial" panose="020B0604020202020204" pitchFamily="34" charset="0"/>
                <a:ea typeface="ＭＳ Ｐゴシック" panose="020B0600070205080204" pitchFamily="50" charset="-128"/>
              </a:defRPr>
            </a:lvl3pPr>
            <a:lvl4pPr marL="1079500" indent="-265113" algn="l" rtl="0" eaLnBrk="0" fontAlgn="base" hangingPunct="0">
              <a:lnSpc>
                <a:spcPct val="120000"/>
              </a:lnSpc>
              <a:spcBef>
                <a:spcPct val="30000"/>
              </a:spcBef>
              <a:spcAft>
                <a:spcPct val="0"/>
              </a:spcAft>
              <a:buClr>
                <a:schemeClr val="bg2"/>
              </a:buClr>
              <a:buFont typeface="ＭＳ Ｐゴシック" charset="-128"/>
              <a:buChar char="–"/>
              <a:defRPr kumimoji="1" sz="1200">
                <a:solidFill>
                  <a:srgbClr val="000000"/>
                </a:solidFill>
                <a:latin typeface="Arial" panose="020B0604020202020204" pitchFamily="34" charset="0"/>
                <a:ea typeface="ＭＳ Ｐゴシック" panose="020B0600070205080204" pitchFamily="50" charset="-128"/>
              </a:defRPr>
            </a:lvl4pPr>
            <a:lvl5pPr marL="1968500" indent="-268288" algn="just" defTabSz="990600" rtl="0" eaLnBrk="0" fontAlgn="base" hangingPunct="0">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5pPr>
            <a:lvl6pPr marL="24257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6pPr>
            <a:lvl7pPr marL="28829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7pPr>
            <a:lvl8pPr marL="33401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8pPr>
            <a:lvl9pPr marL="37973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9pPr>
          </a:lstStyle>
          <a:p>
            <a:pPr marL="0" indent="0" algn="r" eaLnBrk="1" hangingPunct="1">
              <a:spcBef>
                <a:spcPct val="0"/>
              </a:spcBef>
              <a:buClr>
                <a:srgbClr val="5A5A5A"/>
              </a:buClr>
              <a:buSzPct val="100000"/>
              <a:buFont typeface="Wingdings" pitchFamily="2" charset="2"/>
              <a:buNone/>
            </a:pPr>
            <a:r>
              <a:rPr lang="ja-JP" altLang="en-US" sz="1100" kern="0" dirty="0">
                <a:solidFill>
                  <a:schemeClr val="tx1"/>
                </a:solidFill>
                <a:latin typeface="Meiryo UI" panose="020B0604030504040204" pitchFamily="50" charset="-128"/>
                <a:ea typeface="Meiryo UI" panose="020B0604030504040204" pitchFamily="50" charset="-128"/>
              </a:rPr>
              <a:t>審査基準：競争優位性</a:t>
            </a:r>
            <a:endParaRPr lang="en-US" altLang="ja-JP" sz="1100" kern="0"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411489049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81CC55-48D4-7AE9-766E-DDCED29C0AF2}"/>
            </a:ext>
          </a:extLst>
        </p:cNvPr>
        <p:cNvGrpSpPr/>
        <p:nvPr/>
      </p:nvGrpSpPr>
      <p:grpSpPr>
        <a:xfrm>
          <a:off x="0" y="0"/>
          <a:ext cx="0" cy="0"/>
          <a:chOff x="0" y="0"/>
          <a:chExt cx="0" cy="0"/>
        </a:xfrm>
      </p:grpSpPr>
      <p:sp>
        <p:nvSpPr>
          <p:cNvPr id="9219" name="Rectangle 2">
            <a:extLst>
              <a:ext uri="{FF2B5EF4-FFF2-40B4-BE49-F238E27FC236}">
                <a16:creationId xmlns:a16="http://schemas.microsoft.com/office/drawing/2014/main" id="{48C33E46-7F14-5396-463E-5ED963FA0AAD}"/>
              </a:ext>
            </a:extLst>
          </p:cNvPr>
          <p:cNvSpPr>
            <a:spLocks noGrp="1" noChangeArrowheads="1"/>
          </p:cNvSpPr>
          <p:nvPr>
            <p:ph type="title"/>
          </p:nvPr>
        </p:nvSpPr>
        <p:spPr>
          <a:xfrm>
            <a:off x="406400" y="662087"/>
            <a:ext cx="9061450" cy="307777"/>
          </a:xfrm>
        </p:spPr>
        <p:txBody>
          <a:bodyPr>
            <a:spAutoFit/>
          </a:bodyPr>
          <a:lstStyle/>
          <a:p>
            <a:pPr eaLnBrk="1" hangingPunct="1"/>
            <a:r>
              <a:rPr lang="en-US" altLang="ja-JP" dirty="0"/>
              <a:t>2-4【</a:t>
            </a:r>
            <a:r>
              <a:rPr lang="ja-JP" altLang="en-US" dirty="0"/>
              <a:t>競争優位性</a:t>
            </a:r>
            <a:r>
              <a:rPr lang="en-US" altLang="ja-JP" dirty="0"/>
              <a:t>】</a:t>
            </a:r>
            <a:r>
              <a:rPr lang="ja-JP" altLang="en-US" dirty="0"/>
              <a:t> ．競合の認識、自社の優位性（</a:t>
            </a:r>
            <a:r>
              <a:rPr lang="en-US" altLang="ja-JP" dirty="0"/>
              <a:t>2</a:t>
            </a:r>
            <a:r>
              <a:rPr lang="ja-JP" altLang="en-US" dirty="0"/>
              <a:t>）</a:t>
            </a:r>
            <a:endParaRPr lang="en-US" altLang="ja-JP" dirty="0"/>
          </a:p>
        </p:txBody>
      </p:sp>
      <p:sp>
        <p:nvSpPr>
          <p:cNvPr id="9" name="Rectangle 3">
            <a:extLst>
              <a:ext uri="{FF2B5EF4-FFF2-40B4-BE49-F238E27FC236}">
                <a16:creationId xmlns:a16="http://schemas.microsoft.com/office/drawing/2014/main" id="{764AF540-4E50-1CA8-A918-7A7B30CB2D54}"/>
              </a:ext>
            </a:extLst>
          </p:cNvPr>
          <p:cNvSpPr txBox="1">
            <a:spLocks noChangeArrowheads="1"/>
          </p:cNvSpPr>
          <p:nvPr/>
        </p:nvSpPr>
        <p:spPr bwMode="auto">
          <a:xfrm>
            <a:off x="371574" y="1188367"/>
            <a:ext cx="9188915" cy="383503"/>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lvl1pPr marL="266700" indent="-266700" algn="l" rtl="0" eaLnBrk="0" fontAlgn="base" hangingPunct="0">
              <a:lnSpc>
                <a:spcPct val="120000"/>
              </a:lnSpc>
              <a:spcBef>
                <a:spcPct val="30000"/>
              </a:spcBef>
              <a:spcAft>
                <a:spcPct val="0"/>
              </a:spcAft>
              <a:buClr>
                <a:schemeClr val="bg2"/>
              </a:buClr>
              <a:buFont typeface="Wingdings" pitchFamily="2" charset="2"/>
              <a:buChar char="n"/>
              <a:defRPr kumimoji="1" sz="1400">
                <a:solidFill>
                  <a:srgbClr val="000000"/>
                </a:solidFill>
                <a:latin typeface="Arial" panose="020B0604020202020204" pitchFamily="34" charset="0"/>
                <a:ea typeface="ＭＳ Ｐゴシック" panose="020B0600070205080204" pitchFamily="50" charset="-128"/>
                <a:cs typeface="+mn-cs"/>
              </a:defRPr>
            </a:lvl1pPr>
            <a:lvl2pPr marL="539750" indent="-271463" algn="l" rtl="0" eaLnBrk="0" fontAlgn="base" hangingPunct="0">
              <a:lnSpc>
                <a:spcPct val="120000"/>
              </a:lnSpc>
              <a:spcBef>
                <a:spcPct val="30000"/>
              </a:spcBef>
              <a:spcAft>
                <a:spcPct val="0"/>
              </a:spcAft>
              <a:buClr>
                <a:schemeClr val="bg2"/>
              </a:buClr>
              <a:buFont typeface="Wingdings" pitchFamily="2" charset="2"/>
              <a:buChar char="l"/>
              <a:defRPr kumimoji="1" sz="1200">
                <a:solidFill>
                  <a:srgbClr val="000000"/>
                </a:solidFill>
                <a:latin typeface="Arial" panose="020B0604020202020204" pitchFamily="34" charset="0"/>
                <a:ea typeface="ＭＳ Ｐゴシック" panose="020B0600070205080204" pitchFamily="50" charset="-128"/>
              </a:defRPr>
            </a:lvl2pPr>
            <a:lvl3pPr marL="812800" indent="-271463" algn="l" rtl="0" eaLnBrk="0" fontAlgn="base" hangingPunct="0">
              <a:lnSpc>
                <a:spcPct val="120000"/>
              </a:lnSpc>
              <a:spcBef>
                <a:spcPct val="30000"/>
              </a:spcBef>
              <a:spcAft>
                <a:spcPct val="0"/>
              </a:spcAft>
              <a:buClr>
                <a:schemeClr val="bg2"/>
              </a:buClr>
              <a:buFont typeface="ＭＳ Ｐゴシック" charset="-128"/>
              <a:buChar char="–"/>
              <a:defRPr sz="1200">
                <a:solidFill>
                  <a:srgbClr val="000000"/>
                </a:solidFill>
                <a:latin typeface="Arial" panose="020B0604020202020204" pitchFamily="34" charset="0"/>
                <a:ea typeface="ＭＳ Ｐゴシック" panose="020B0600070205080204" pitchFamily="50" charset="-128"/>
              </a:defRPr>
            </a:lvl3pPr>
            <a:lvl4pPr marL="1079500" indent="-265113" algn="l" rtl="0" eaLnBrk="0" fontAlgn="base" hangingPunct="0">
              <a:lnSpc>
                <a:spcPct val="120000"/>
              </a:lnSpc>
              <a:spcBef>
                <a:spcPct val="30000"/>
              </a:spcBef>
              <a:spcAft>
                <a:spcPct val="0"/>
              </a:spcAft>
              <a:buClr>
                <a:schemeClr val="bg2"/>
              </a:buClr>
              <a:buFont typeface="ＭＳ Ｐゴシック" charset="-128"/>
              <a:buChar char="–"/>
              <a:defRPr kumimoji="1" sz="1200">
                <a:solidFill>
                  <a:srgbClr val="000000"/>
                </a:solidFill>
                <a:latin typeface="Arial" panose="020B0604020202020204" pitchFamily="34" charset="0"/>
                <a:ea typeface="ＭＳ Ｐゴシック" panose="020B0600070205080204" pitchFamily="50" charset="-128"/>
              </a:defRPr>
            </a:lvl4pPr>
            <a:lvl5pPr marL="1968500" indent="-268288" algn="just" defTabSz="990600" rtl="0" eaLnBrk="0" fontAlgn="base" hangingPunct="0">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5pPr>
            <a:lvl6pPr marL="24257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6pPr>
            <a:lvl7pPr marL="28829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7pPr>
            <a:lvl8pPr marL="33401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8pPr>
            <a:lvl9pPr marL="37973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9pPr>
          </a:lstStyle>
          <a:p>
            <a:pPr marL="0" indent="0" eaLnBrk="1" hangingPunct="1">
              <a:spcBef>
                <a:spcPct val="0"/>
              </a:spcBef>
              <a:buClr>
                <a:srgbClr val="5A5A5A"/>
              </a:buClr>
              <a:buSzPct val="100000"/>
              <a:buNone/>
            </a:pPr>
            <a:r>
              <a:rPr lang="ja-JP" altLang="en-US" sz="1100" kern="0" dirty="0">
                <a:solidFill>
                  <a:schemeClr val="tx1"/>
                </a:solidFill>
                <a:latin typeface="Meiryo UI" panose="020B0604030504040204" pitchFamily="50" charset="-128"/>
                <a:ea typeface="Meiryo UI" panose="020B0604030504040204" pitchFamily="50" charset="-128"/>
              </a:rPr>
              <a:t>新たに整備する研究開発拠点あるいは生産拠点を通じて取り組むビジネスについて、</a:t>
            </a:r>
            <a:r>
              <a:rPr lang="en-US" altLang="ja-JP" sz="1100" u="sng" kern="0" dirty="0">
                <a:solidFill>
                  <a:schemeClr val="tx1"/>
                </a:solidFill>
                <a:latin typeface="Meiryo UI" panose="020B0604030504040204" pitchFamily="50" charset="-128"/>
                <a:ea typeface="Meiryo UI" panose="020B0604030504040204" pitchFamily="50" charset="-128"/>
              </a:rPr>
              <a:t>【</a:t>
            </a:r>
            <a:r>
              <a:rPr lang="ja-JP" altLang="en-US" sz="1100" u="sng" kern="0" dirty="0">
                <a:solidFill>
                  <a:schemeClr val="tx1"/>
                </a:solidFill>
                <a:latin typeface="Meiryo UI" panose="020B0604030504040204" pitchFamily="50" charset="-128"/>
                <a:ea typeface="Meiryo UI" panose="020B0604030504040204" pitchFamily="50" charset="-128"/>
              </a:rPr>
              <a:t>２</a:t>
            </a:r>
            <a:r>
              <a:rPr lang="en-US" altLang="ja-JP" sz="1100" u="sng" kern="0" dirty="0">
                <a:solidFill>
                  <a:schemeClr val="tx1"/>
                </a:solidFill>
                <a:latin typeface="Meiryo UI" panose="020B0604030504040204" pitchFamily="50" charset="-128"/>
                <a:ea typeface="Meiryo UI" panose="020B0604030504040204" pitchFamily="50" charset="-128"/>
              </a:rPr>
              <a:t>】</a:t>
            </a:r>
            <a:r>
              <a:rPr lang="ja-JP" altLang="en-US" sz="1100" u="sng" kern="0" dirty="0">
                <a:solidFill>
                  <a:schemeClr val="tx1"/>
                </a:solidFill>
                <a:latin typeface="Meiryo UI" panose="020B0604030504040204" pitchFamily="50" charset="-128"/>
                <a:ea typeface="Meiryo UI" panose="020B0604030504040204" pitchFamily="50" charset="-128"/>
              </a:rPr>
              <a:t>自社の技術的優位性と模倣困難性</a:t>
            </a:r>
            <a:r>
              <a:rPr lang="ja-JP" altLang="en-US" sz="1100" kern="0" dirty="0">
                <a:solidFill>
                  <a:schemeClr val="tx1"/>
                </a:solidFill>
                <a:latin typeface="Meiryo UI" panose="020B0604030504040204" pitchFamily="50" charset="-128"/>
                <a:ea typeface="Meiryo UI" panose="020B0604030504040204" pitchFamily="50" charset="-128"/>
              </a:rPr>
              <a:t>、</a:t>
            </a:r>
            <a:r>
              <a:rPr lang="en-US" altLang="ja-JP" sz="1100" u="sng" kern="0" dirty="0">
                <a:solidFill>
                  <a:schemeClr val="tx1"/>
                </a:solidFill>
                <a:latin typeface="Meiryo UI" panose="020B0604030504040204" pitchFamily="50" charset="-128"/>
                <a:ea typeface="Meiryo UI" panose="020B0604030504040204" pitchFamily="50" charset="-128"/>
              </a:rPr>
              <a:t>【</a:t>
            </a:r>
            <a:r>
              <a:rPr lang="ja-JP" altLang="en-US" sz="1100" u="sng" kern="0" dirty="0">
                <a:solidFill>
                  <a:schemeClr val="tx1"/>
                </a:solidFill>
                <a:latin typeface="Meiryo UI" panose="020B0604030504040204" pitchFamily="50" charset="-128"/>
                <a:ea typeface="Meiryo UI" panose="020B0604030504040204" pitchFamily="50" charset="-128"/>
              </a:rPr>
              <a:t>３</a:t>
            </a:r>
            <a:r>
              <a:rPr lang="en-US" altLang="ja-JP" sz="1100" u="sng" kern="0" dirty="0">
                <a:solidFill>
                  <a:schemeClr val="tx1"/>
                </a:solidFill>
                <a:latin typeface="Meiryo UI" panose="020B0604030504040204" pitchFamily="50" charset="-128"/>
                <a:ea typeface="Meiryo UI" panose="020B0604030504040204" pitchFamily="50" charset="-128"/>
              </a:rPr>
              <a:t>】</a:t>
            </a:r>
            <a:r>
              <a:rPr lang="ja-JP" altLang="en-US" sz="1100" u="sng" kern="0" dirty="0">
                <a:solidFill>
                  <a:schemeClr val="tx1"/>
                </a:solidFill>
                <a:latin typeface="Meiryo UI" panose="020B0604030504040204" pitchFamily="50" charset="-128"/>
                <a:ea typeface="Meiryo UI" panose="020B0604030504040204" pitchFamily="50" charset="-128"/>
              </a:rPr>
              <a:t>事業化・社会実装に向けたビジネス上の優位性</a:t>
            </a:r>
            <a:r>
              <a:rPr lang="ja-JP" altLang="en-US" sz="1100" kern="0" dirty="0">
                <a:solidFill>
                  <a:schemeClr val="tx1"/>
                </a:solidFill>
                <a:latin typeface="Meiryo UI" panose="020B0604030504040204" pitchFamily="50" charset="-128"/>
                <a:ea typeface="Meiryo UI" panose="020B0604030504040204" pitchFamily="50" charset="-128"/>
              </a:rPr>
              <a:t>を、それぞれ記載してください。</a:t>
            </a:r>
            <a:endParaRPr lang="en-US" altLang="ja-JP" sz="1100" kern="0" dirty="0">
              <a:solidFill>
                <a:schemeClr val="tx1"/>
              </a:solidFill>
              <a:highlight>
                <a:srgbClr val="FFFF00"/>
              </a:highlight>
              <a:latin typeface="Meiryo UI" panose="020B0604030504040204" pitchFamily="50" charset="-128"/>
              <a:ea typeface="Meiryo UI" panose="020B0604030504040204" pitchFamily="50" charset="-128"/>
            </a:endParaRPr>
          </a:p>
        </p:txBody>
      </p:sp>
      <p:graphicFrame>
        <p:nvGraphicFramePr>
          <p:cNvPr id="2" name="表 1">
            <a:extLst>
              <a:ext uri="{FF2B5EF4-FFF2-40B4-BE49-F238E27FC236}">
                <a16:creationId xmlns:a16="http://schemas.microsoft.com/office/drawing/2014/main" id="{CF871E69-294B-29F9-555A-030C01888249}"/>
              </a:ext>
            </a:extLst>
          </p:cNvPr>
          <p:cNvGraphicFramePr>
            <a:graphicFrameLocks noGrp="1"/>
          </p:cNvGraphicFramePr>
          <p:nvPr>
            <p:extLst>
              <p:ext uri="{D42A27DB-BD31-4B8C-83A1-F6EECF244321}">
                <p14:modId xmlns:p14="http://schemas.microsoft.com/office/powerpoint/2010/main" val="66141338"/>
              </p:ext>
            </p:extLst>
          </p:nvPr>
        </p:nvGraphicFramePr>
        <p:xfrm>
          <a:off x="488504" y="1700807"/>
          <a:ext cx="8954046" cy="4495106"/>
        </p:xfrm>
        <a:graphic>
          <a:graphicData uri="http://schemas.openxmlformats.org/drawingml/2006/table">
            <a:tbl>
              <a:tblPr firstCol="1">
                <a:tableStyleId>{93296810-A885-4BE3-A3E7-6D5BEEA58F35}</a:tableStyleId>
              </a:tblPr>
              <a:tblGrid>
                <a:gridCol w="1368152">
                  <a:extLst>
                    <a:ext uri="{9D8B030D-6E8A-4147-A177-3AD203B41FA5}">
                      <a16:colId xmlns:a16="http://schemas.microsoft.com/office/drawing/2014/main" val="444716480"/>
                    </a:ext>
                  </a:extLst>
                </a:gridCol>
                <a:gridCol w="7585894">
                  <a:extLst>
                    <a:ext uri="{9D8B030D-6E8A-4147-A177-3AD203B41FA5}">
                      <a16:colId xmlns:a16="http://schemas.microsoft.com/office/drawing/2014/main" val="4016088005"/>
                    </a:ext>
                  </a:extLst>
                </a:gridCol>
              </a:tblGrid>
              <a:tr h="2247553">
                <a:tc>
                  <a:txBody>
                    <a:bodyPr/>
                    <a:lstStyle/>
                    <a:p>
                      <a:r>
                        <a:rPr kumimoji="1" lang="en-US" altLang="ja-JP" sz="1100" dirty="0"/>
                        <a:t>【</a:t>
                      </a:r>
                      <a:r>
                        <a:rPr kumimoji="1" lang="ja-JP" altLang="en-US" sz="1100" dirty="0"/>
                        <a:t>２</a:t>
                      </a:r>
                      <a:r>
                        <a:rPr kumimoji="1" lang="en-US" altLang="ja-JP" sz="1100" dirty="0"/>
                        <a:t>】</a:t>
                      </a:r>
                    </a:p>
                    <a:p>
                      <a:r>
                        <a:rPr kumimoji="1" lang="ja-JP" altLang="en-US" sz="1100" spc="-80" baseline="0" dirty="0"/>
                        <a:t>自社の技術的優位性</a:t>
                      </a:r>
                      <a:r>
                        <a:rPr kumimoji="1" lang="ja-JP" altLang="en-US" sz="1100" dirty="0"/>
                        <a:t>と模倣困難性</a:t>
                      </a:r>
                    </a:p>
                  </a:txBody>
                  <a:tcPr anchor="ctr"/>
                </a:tc>
                <a:tc>
                  <a:txBody>
                    <a:bodyPr/>
                    <a:lstStyle/>
                    <a:p>
                      <a:pPr marL="0" indent="0">
                        <a:spcAft>
                          <a:spcPts val="600"/>
                        </a:spcAft>
                        <a:buFont typeface="Wingdings" panose="05000000000000000000" pitchFamily="2" charset="2"/>
                        <a:buNone/>
                      </a:pPr>
                      <a:r>
                        <a:rPr kumimoji="1" lang="ja-JP" altLang="en-US" sz="900" dirty="0">
                          <a:solidFill>
                            <a:schemeClr val="tx1"/>
                          </a:solidFill>
                        </a:rPr>
                        <a:t>コア技術の優位性を示す客観的データや特許ポートフォリオ、技術の標準化・普及あるいは独占に係るオープン・クローズ戦略など、自社の優位性を強化しつつ競合他社に容易に追いつかれないための方策を記載してください。</a:t>
                      </a:r>
                      <a:endParaRPr kumimoji="1" lang="en-US" altLang="ja-JP" sz="900" dirty="0">
                        <a:solidFill>
                          <a:schemeClr val="tx1"/>
                        </a:solidFill>
                      </a:endParaRPr>
                    </a:p>
                    <a:p>
                      <a:pPr marL="171450" indent="-171450">
                        <a:buFont typeface="Wingdings" panose="05000000000000000000" pitchFamily="2" charset="2"/>
                        <a:buChar char="l"/>
                      </a:pPr>
                      <a:endParaRPr kumimoji="1" lang="ja-JP" altLang="en-US" sz="1100" dirty="0">
                        <a:solidFill>
                          <a:schemeClr val="tx1"/>
                        </a:solidFill>
                      </a:endParaRPr>
                    </a:p>
                  </a:txBody>
                  <a:tcPr/>
                </a:tc>
                <a:extLst>
                  <a:ext uri="{0D108BD9-81ED-4DB2-BD59-A6C34878D82A}">
                    <a16:rowId xmlns:a16="http://schemas.microsoft.com/office/drawing/2014/main" val="650808711"/>
                  </a:ext>
                </a:extLst>
              </a:tr>
              <a:tr h="2247553">
                <a:tc>
                  <a:txBody>
                    <a:bodyPr/>
                    <a:lstStyle/>
                    <a:p>
                      <a:r>
                        <a:rPr kumimoji="1" lang="en-US" altLang="ja-JP" sz="1100" dirty="0"/>
                        <a:t>【</a:t>
                      </a:r>
                      <a:r>
                        <a:rPr kumimoji="1" lang="ja-JP" altLang="en-US" sz="1100" dirty="0"/>
                        <a:t>３</a:t>
                      </a:r>
                      <a:r>
                        <a:rPr kumimoji="1" lang="en-US" altLang="ja-JP" sz="1100" dirty="0"/>
                        <a:t>】</a:t>
                      </a:r>
                    </a:p>
                    <a:p>
                      <a:r>
                        <a:rPr kumimoji="1" lang="ja-JP" altLang="en-US" sz="1100" dirty="0"/>
                        <a:t>事業化・社会実装に向けたビジネス上の優位性</a:t>
                      </a:r>
                    </a:p>
                  </a:txBody>
                  <a:tcPr anchor="ctr"/>
                </a:tc>
                <a:tc>
                  <a:txBody>
                    <a:bodyPr/>
                    <a:lstStyle/>
                    <a:p>
                      <a:pPr marL="0" indent="0">
                        <a:spcAft>
                          <a:spcPts val="600"/>
                        </a:spcAft>
                        <a:buFont typeface="Wingdings" panose="05000000000000000000" pitchFamily="2" charset="2"/>
                        <a:buNone/>
                      </a:pPr>
                      <a:r>
                        <a:rPr kumimoji="1" lang="ja-JP" altLang="en-US" sz="900" dirty="0">
                          <a:solidFill>
                            <a:schemeClr val="tx1"/>
                          </a:solidFill>
                        </a:rPr>
                        <a:t>今回の拠点整備を通じた量産化・コストダウンの道筋や、強力なパートナー企業（サプライチェーン・実証先）との連携体制など、技術を確実に社会実装し</a:t>
                      </a:r>
                      <a:br>
                        <a:rPr kumimoji="1" lang="en-US" altLang="ja-JP" sz="900" dirty="0">
                          <a:solidFill>
                            <a:schemeClr val="tx1"/>
                          </a:solidFill>
                        </a:rPr>
                      </a:br>
                      <a:r>
                        <a:rPr kumimoji="1" lang="ja-JP" altLang="en-US" sz="900" dirty="0">
                          <a:solidFill>
                            <a:schemeClr val="tx1"/>
                          </a:solidFill>
                        </a:rPr>
                        <a:t>スケールさせるための事業推進上の強みを記載してください。</a:t>
                      </a:r>
                    </a:p>
                    <a:p>
                      <a:pPr marL="171450" indent="-171450">
                        <a:buFont typeface="Wingdings" panose="05000000000000000000" pitchFamily="2" charset="2"/>
                        <a:buChar char="l"/>
                      </a:pPr>
                      <a:endParaRPr kumimoji="1" lang="ja-JP" altLang="en-US" sz="1100" dirty="0">
                        <a:solidFill>
                          <a:schemeClr val="tx1"/>
                        </a:solidFill>
                      </a:endParaRPr>
                    </a:p>
                  </a:txBody>
                  <a:tcPr/>
                </a:tc>
                <a:extLst>
                  <a:ext uri="{0D108BD9-81ED-4DB2-BD59-A6C34878D82A}">
                    <a16:rowId xmlns:a16="http://schemas.microsoft.com/office/drawing/2014/main" val="49467817"/>
                  </a:ext>
                </a:extLst>
              </a:tr>
            </a:tbl>
          </a:graphicData>
        </a:graphic>
      </p:graphicFrame>
      <p:sp>
        <p:nvSpPr>
          <p:cNvPr id="4" name="Rectangle 3">
            <a:extLst>
              <a:ext uri="{FF2B5EF4-FFF2-40B4-BE49-F238E27FC236}">
                <a16:creationId xmlns:a16="http://schemas.microsoft.com/office/drawing/2014/main" id="{D45269F1-BBE6-AA39-CAF7-C459C3A6FDC5}"/>
              </a:ext>
            </a:extLst>
          </p:cNvPr>
          <p:cNvSpPr txBox="1">
            <a:spLocks noChangeArrowheads="1"/>
          </p:cNvSpPr>
          <p:nvPr/>
        </p:nvSpPr>
        <p:spPr bwMode="auto">
          <a:xfrm>
            <a:off x="7401271" y="319526"/>
            <a:ext cx="2146759" cy="180370"/>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lvl1pPr marL="266700" indent="-266700" algn="l" rtl="0" eaLnBrk="0" fontAlgn="base" hangingPunct="0">
              <a:lnSpc>
                <a:spcPct val="120000"/>
              </a:lnSpc>
              <a:spcBef>
                <a:spcPct val="30000"/>
              </a:spcBef>
              <a:spcAft>
                <a:spcPct val="0"/>
              </a:spcAft>
              <a:buClr>
                <a:schemeClr val="bg2"/>
              </a:buClr>
              <a:buFont typeface="Wingdings" pitchFamily="2" charset="2"/>
              <a:buChar char="n"/>
              <a:defRPr kumimoji="1" sz="1400">
                <a:solidFill>
                  <a:srgbClr val="000000"/>
                </a:solidFill>
                <a:latin typeface="Arial" panose="020B0604020202020204" pitchFamily="34" charset="0"/>
                <a:ea typeface="ＭＳ Ｐゴシック" panose="020B0600070205080204" pitchFamily="50" charset="-128"/>
                <a:cs typeface="+mn-cs"/>
              </a:defRPr>
            </a:lvl1pPr>
            <a:lvl2pPr marL="539750" indent="-271463" algn="l" rtl="0" eaLnBrk="0" fontAlgn="base" hangingPunct="0">
              <a:lnSpc>
                <a:spcPct val="120000"/>
              </a:lnSpc>
              <a:spcBef>
                <a:spcPct val="30000"/>
              </a:spcBef>
              <a:spcAft>
                <a:spcPct val="0"/>
              </a:spcAft>
              <a:buClr>
                <a:schemeClr val="bg2"/>
              </a:buClr>
              <a:buFont typeface="Wingdings" pitchFamily="2" charset="2"/>
              <a:buChar char="l"/>
              <a:defRPr kumimoji="1" sz="1200">
                <a:solidFill>
                  <a:srgbClr val="000000"/>
                </a:solidFill>
                <a:latin typeface="Arial" panose="020B0604020202020204" pitchFamily="34" charset="0"/>
                <a:ea typeface="ＭＳ Ｐゴシック" panose="020B0600070205080204" pitchFamily="50" charset="-128"/>
              </a:defRPr>
            </a:lvl2pPr>
            <a:lvl3pPr marL="812800" indent="-271463" algn="l" rtl="0" eaLnBrk="0" fontAlgn="base" hangingPunct="0">
              <a:lnSpc>
                <a:spcPct val="120000"/>
              </a:lnSpc>
              <a:spcBef>
                <a:spcPct val="30000"/>
              </a:spcBef>
              <a:spcAft>
                <a:spcPct val="0"/>
              </a:spcAft>
              <a:buClr>
                <a:schemeClr val="bg2"/>
              </a:buClr>
              <a:buFont typeface="ＭＳ Ｐゴシック" charset="-128"/>
              <a:buChar char="–"/>
              <a:defRPr sz="1200">
                <a:solidFill>
                  <a:srgbClr val="000000"/>
                </a:solidFill>
                <a:latin typeface="Arial" panose="020B0604020202020204" pitchFamily="34" charset="0"/>
                <a:ea typeface="ＭＳ Ｐゴシック" panose="020B0600070205080204" pitchFamily="50" charset="-128"/>
              </a:defRPr>
            </a:lvl3pPr>
            <a:lvl4pPr marL="1079500" indent="-265113" algn="l" rtl="0" eaLnBrk="0" fontAlgn="base" hangingPunct="0">
              <a:lnSpc>
                <a:spcPct val="120000"/>
              </a:lnSpc>
              <a:spcBef>
                <a:spcPct val="30000"/>
              </a:spcBef>
              <a:spcAft>
                <a:spcPct val="0"/>
              </a:spcAft>
              <a:buClr>
                <a:schemeClr val="bg2"/>
              </a:buClr>
              <a:buFont typeface="ＭＳ Ｐゴシック" charset="-128"/>
              <a:buChar char="–"/>
              <a:defRPr kumimoji="1" sz="1200">
                <a:solidFill>
                  <a:srgbClr val="000000"/>
                </a:solidFill>
                <a:latin typeface="Arial" panose="020B0604020202020204" pitchFamily="34" charset="0"/>
                <a:ea typeface="ＭＳ Ｐゴシック" panose="020B0600070205080204" pitchFamily="50" charset="-128"/>
              </a:defRPr>
            </a:lvl4pPr>
            <a:lvl5pPr marL="1968500" indent="-268288" algn="just" defTabSz="990600" rtl="0" eaLnBrk="0" fontAlgn="base" hangingPunct="0">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5pPr>
            <a:lvl6pPr marL="24257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6pPr>
            <a:lvl7pPr marL="28829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7pPr>
            <a:lvl8pPr marL="33401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8pPr>
            <a:lvl9pPr marL="37973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9pPr>
          </a:lstStyle>
          <a:p>
            <a:pPr marL="0" indent="0" algn="r" eaLnBrk="1" hangingPunct="1">
              <a:spcBef>
                <a:spcPct val="0"/>
              </a:spcBef>
              <a:buClr>
                <a:srgbClr val="5A5A5A"/>
              </a:buClr>
              <a:buSzPct val="100000"/>
              <a:buFont typeface="Wingdings" pitchFamily="2" charset="2"/>
              <a:buNone/>
            </a:pPr>
            <a:r>
              <a:rPr lang="ja-JP" altLang="en-US" sz="1100" kern="0" dirty="0">
                <a:solidFill>
                  <a:schemeClr val="tx1"/>
                </a:solidFill>
                <a:latin typeface="Meiryo UI" panose="020B0604030504040204" pitchFamily="50" charset="-128"/>
                <a:ea typeface="Meiryo UI" panose="020B0604030504040204" pitchFamily="50" charset="-128"/>
              </a:rPr>
              <a:t>審査基準：競争優位性</a:t>
            </a:r>
            <a:endParaRPr lang="en-US" altLang="ja-JP" sz="1100" kern="0"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50827691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6F19F8-2AC9-1A92-8C79-3276EBE4B41D}"/>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02601413-78FE-9414-3A03-578939A54609}"/>
              </a:ext>
            </a:extLst>
          </p:cNvPr>
          <p:cNvSpPr>
            <a:spLocks noGrp="1"/>
          </p:cNvSpPr>
          <p:nvPr>
            <p:ph type="title"/>
          </p:nvPr>
        </p:nvSpPr>
        <p:spPr/>
        <p:txBody>
          <a:bodyPr/>
          <a:lstStyle/>
          <a:p>
            <a:r>
              <a:rPr lang="en-US" altLang="ja-JP" dirty="0"/>
              <a:t>2-5【</a:t>
            </a:r>
            <a:r>
              <a:rPr lang="ja-JP" altLang="en-US" dirty="0"/>
              <a:t>実現可能性</a:t>
            </a:r>
            <a:r>
              <a:rPr lang="en-US" altLang="ja-JP" dirty="0"/>
              <a:t>】</a:t>
            </a:r>
            <a:r>
              <a:rPr lang="ja-JP" altLang="en-US" dirty="0"/>
              <a:t> ．拠点運営に関する人材の配置・採用</a:t>
            </a:r>
            <a:endParaRPr kumimoji="1" lang="ja-JP" altLang="en-US" dirty="0"/>
          </a:p>
        </p:txBody>
      </p:sp>
      <p:sp>
        <p:nvSpPr>
          <p:cNvPr id="3" name="Rectangle 3">
            <a:extLst>
              <a:ext uri="{FF2B5EF4-FFF2-40B4-BE49-F238E27FC236}">
                <a16:creationId xmlns:a16="http://schemas.microsoft.com/office/drawing/2014/main" id="{74007324-B583-6612-B745-6171087879B1}"/>
              </a:ext>
            </a:extLst>
          </p:cNvPr>
          <p:cNvSpPr txBox="1">
            <a:spLocks noChangeArrowheads="1"/>
          </p:cNvSpPr>
          <p:nvPr/>
        </p:nvSpPr>
        <p:spPr bwMode="auto">
          <a:xfrm>
            <a:off x="345513" y="1268760"/>
            <a:ext cx="9216000" cy="180370"/>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lvl1pPr marL="266700" indent="-266700" algn="l" rtl="0" eaLnBrk="0" fontAlgn="base" hangingPunct="0">
              <a:lnSpc>
                <a:spcPct val="120000"/>
              </a:lnSpc>
              <a:spcBef>
                <a:spcPct val="30000"/>
              </a:spcBef>
              <a:spcAft>
                <a:spcPct val="0"/>
              </a:spcAft>
              <a:buClr>
                <a:schemeClr val="bg2"/>
              </a:buClr>
              <a:buFont typeface="Wingdings" pitchFamily="2" charset="2"/>
              <a:buChar char="n"/>
              <a:defRPr kumimoji="1" sz="1400">
                <a:solidFill>
                  <a:srgbClr val="000000"/>
                </a:solidFill>
                <a:latin typeface="Arial" panose="020B0604020202020204" pitchFamily="34" charset="0"/>
                <a:ea typeface="ＭＳ Ｐゴシック" panose="020B0600070205080204" pitchFamily="50" charset="-128"/>
                <a:cs typeface="+mn-cs"/>
              </a:defRPr>
            </a:lvl1pPr>
            <a:lvl2pPr marL="539750" indent="-271463" algn="l" rtl="0" eaLnBrk="0" fontAlgn="base" hangingPunct="0">
              <a:lnSpc>
                <a:spcPct val="120000"/>
              </a:lnSpc>
              <a:spcBef>
                <a:spcPct val="30000"/>
              </a:spcBef>
              <a:spcAft>
                <a:spcPct val="0"/>
              </a:spcAft>
              <a:buClr>
                <a:schemeClr val="bg2"/>
              </a:buClr>
              <a:buFont typeface="Wingdings" pitchFamily="2" charset="2"/>
              <a:buChar char="l"/>
              <a:defRPr kumimoji="1" sz="1200">
                <a:solidFill>
                  <a:srgbClr val="000000"/>
                </a:solidFill>
                <a:latin typeface="Arial" panose="020B0604020202020204" pitchFamily="34" charset="0"/>
                <a:ea typeface="ＭＳ Ｐゴシック" panose="020B0600070205080204" pitchFamily="50" charset="-128"/>
              </a:defRPr>
            </a:lvl2pPr>
            <a:lvl3pPr marL="812800" indent="-271463" algn="l" rtl="0" eaLnBrk="0" fontAlgn="base" hangingPunct="0">
              <a:lnSpc>
                <a:spcPct val="120000"/>
              </a:lnSpc>
              <a:spcBef>
                <a:spcPct val="30000"/>
              </a:spcBef>
              <a:spcAft>
                <a:spcPct val="0"/>
              </a:spcAft>
              <a:buClr>
                <a:schemeClr val="bg2"/>
              </a:buClr>
              <a:buFont typeface="ＭＳ Ｐゴシック" charset="-128"/>
              <a:buChar char="–"/>
              <a:defRPr sz="1200">
                <a:solidFill>
                  <a:srgbClr val="000000"/>
                </a:solidFill>
                <a:latin typeface="Arial" panose="020B0604020202020204" pitchFamily="34" charset="0"/>
                <a:ea typeface="ＭＳ Ｐゴシック" panose="020B0600070205080204" pitchFamily="50" charset="-128"/>
              </a:defRPr>
            </a:lvl3pPr>
            <a:lvl4pPr marL="1079500" indent="-265113" algn="l" rtl="0" eaLnBrk="0" fontAlgn="base" hangingPunct="0">
              <a:lnSpc>
                <a:spcPct val="120000"/>
              </a:lnSpc>
              <a:spcBef>
                <a:spcPct val="30000"/>
              </a:spcBef>
              <a:spcAft>
                <a:spcPct val="0"/>
              </a:spcAft>
              <a:buClr>
                <a:schemeClr val="bg2"/>
              </a:buClr>
              <a:buFont typeface="ＭＳ Ｐゴシック" charset="-128"/>
              <a:buChar char="–"/>
              <a:defRPr kumimoji="1" sz="1200">
                <a:solidFill>
                  <a:srgbClr val="000000"/>
                </a:solidFill>
                <a:latin typeface="Arial" panose="020B0604020202020204" pitchFamily="34" charset="0"/>
                <a:ea typeface="ＭＳ Ｐゴシック" panose="020B0600070205080204" pitchFamily="50" charset="-128"/>
              </a:defRPr>
            </a:lvl4pPr>
            <a:lvl5pPr marL="1968500" indent="-268288" algn="just" defTabSz="990600" rtl="0" eaLnBrk="0" fontAlgn="base" hangingPunct="0">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5pPr>
            <a:lvl6pPr marL="24257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6pPr>
            <a:lvl7pPr marL="28829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7pPr>
            <a:lvl8pPr marL="33401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8pPr>
            <a:lvl9pPr marL="37973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9pPr>
          </a:lstStyle>
          <a:p>
            <a:pPr marL="0" indent="0" eaLnBrk="1" hangingPunct="1">
              <a:spcBef>
                <a:spcPct val="0"/>
              </a:spcBef>
              <a:buClr>
                <a:srgbClr val="5A5A5A"/>
              </a:buClr>
              <a:buSzPct val="100000"/>
              <a:buNone/>
            </a:pPr>
            <a:r>
              <a:rPr lang="ja-JP" altLang="en-US" sz="1100" kern="0" dirty="0">
                <a:solidFill>
                  <a:schemeClr val="tx1"/>
                </a:solidFill>
                <a:latin typeface="Meiryo UI" panose="020B0604030504040204" pitchFamily="50" charset="-128"/>
                <a:ea typeface="Meiryo UI" panose="020B0604030504040204" pitchFamily="50" charset="-128"/>
              </a:rPr>
              <a:t>整備した研究開発拠点あるいは生産拠点の運営にあたり重要な役割を果たす、</a:t>
            </a:r>
            <a:r>
              <a:rPr lang="ja-JP" altLang="en-US" sz="1100" u="sng" kern="0" dirty="0">
                <a:solidFill>
                  <a:schemeClr val="tx1"/>
                </a:solidFill>
                <a:latin typeface="Meiryo UI" panose="020B0604030504040204" pitchFamily="50" charset="-128"/>
                <a:ea typeface="Meiryo UI" panose="020B0604030504040204" pitchFamily="50" charset="-128"/>
              </a:rPr>
              <a:t>人材の配置、新規採用の計画</a:t>
            </a:r>
            <a:r>
              <a:rPr lang="ja-JP" altLang="en-US" sz="1100" kern="0" dirty="0">
                <a:solidFill>
                  <a:schemeClr val="tx1"/>
                </a:solidFill>
                <a:latin typeface="Meiryo UI" panose="020B0604030504040204" pitchFamily="50" charset="-128"/>
                <a:ea typeface="Meiryo UI" panose="020B0604030504040204" pitchFamily="50" charset="-128"/>
              </a:rPr>
              <a:t>について記載してください。</a:t>
            </a:r>
            <a:endParaRPr lang="en-US" altLang="ja-JP" sz="1100" kern="0" dirty="0">
              <a:solidFill>
                <a:schemeClr val="tx1"/>
              </a:solidFill>
              <a:latin typeface="Meiryo UI" panose="020B0604030504040204" pitchFamily="50" charset="-128"/>
              <a:ea typeface="Meiryo UI" panose="020B0604030504040204" pitchFamily="50" charset="-128"/>
            </a:endParaRPr>
          </a:p>
        </p:txBody>
      </p:sp>
      <p:graphicFrame>
        <p:nvGraphicFramePr>
          <p:cNvPr id="5" name="表 4">
            <a:extLst>
              <a:ext uri="{FF2B5EF4-FFF2-40B4-BE49-F238E27FC236}">
                <a16:creationId xmlns:a16="http://schemas.microsoft.com/office/drawing/2014/main" id="{AA317FC1-B79E-8FB9-4A28-607006D8226E}"/>
              </a:ext>
            </a:extLst>
          </p:cNvPr>
          <p:cNvGraphicFramePr>
            <a:graphicFrameLocks noGrp="1"/>
          </p:cNvGraphicFramePr>
          <p:nvPr>
            <p:extLst>
              <p:ext uri="{D42A27DB-BD31-4B8C-83A1-F6EECF244321}">
                <p14:modId xmlns:p14="http://schemas.microsoft.com/office/powerpoint/2010/main" val="1137704355"/>
              </p:ext>
            </p:extLst>
          </p:nvPr>
        </p:nvGraphicFramePr>
        <p:xfrm>
          <a:off x="560511" y="1556792"/>
          <a:ext cx="8907341" cy="3571080"/>
        </p:xfrm>
        <a:graphic>
          <a:graphicData uri="http://schemas.openxmlformats.org/drawingml/2006/table">
            <a:tbl>
              <a:tblPr firstCol="1">
                <a:tableStyleId>{93296810-A885-4BE3-A3E7-6D5BEEA58F35}</a:tableStyleId>
              </a:tblPr>
              <a:tblGrid>
                <a:gridCol w="925143">
                  <a:extLst>
                    <a:ext uri="{9D8B030D-6E8A-4147-A177-3AD203B41FA5}">
                      <a16:colId xmlns:a16="http://schemas.microsoft.com/office/drawing/2014/main" val="3625394933"/>
                    </a:ext>
                  </a:extLst>
                </a:gridCol>
                <a:gridCol w="3991099">
                  <a:extLst>
                    <a:ext uri="{9D8B030D-6E8A-4147-A177-3AD203B41FA5}">
                      <a16:colId xmlns:a16="http://schemas.microsoft.com/office/drawing/2014/main" val="2799227373"/>
                    </a:ext>
                  </a:extLst>
                </a:gridCol>
                <a:gridCol w="3991099">
                  <a:extLst>
                    <a:ext uri="{9D8B030D-6E8A-4147-A177-3AD203B41FA5}">
                      <a16:colId xmlns:a16="http://schemas.microsoft.com/office/drawing/2014/main" val="514556306"/>
                    </a:ext>
                  </a:extLst>
                </a:gridCol>
              </a:tblGrid>
              <a:tr h="0">
                <a:tc>
                  <a:txBody>
                    <a:bodyPr/>
                    <a:lstStyle/>
                    <a:p>
                      <a:endParaRPr kumimoji="1" lang="ja-JP" altLang="en-US" sz="1100" dirty="0"/>
                    </a:p>
                  </a:txBody>
                  <a:tcPr anchor="ctr">
                    <a:solidFill>
                      <a:srgbClr val="365F97"/>
                    </a:solidFill>
                  </a:tcPr>
                </a:tc>
                <a:tc>
                  <a:txBody>
                    <a:bodyPr/>
                    <a:lstStyle/>
                    <a:p>
                      <a:pPr marL="0" indent="0" algn="ctr">
                        <a:buFont typeface="Wingdings" panose="05000000000000000000" pitchFamily="2" charset="2"/>
                        <a:buNone/>
                      </a:pPr>
                      <a:r>
                        <a:rPr kumimoji="1" lang="ja-JP" altLang="en-US" sz="1100" b="1" dirty="0">
                          <a:solidFill>
                            <a:schemeClr val="bg1"/>
                          </a:solidFill>
                        </a:rPr>
                        <a:t>人材調達の方針、目標</a:t>
                      </a:r>
                    </a:p>
                  </a:txBody>
                  <a:tcPr anchor="ctr">
                    <a:solidFill>
                      <a:srgbClr val="365F97"/>
                    </a:solidFill>
                  </a:tcPr>
                </a:tc>
                <a:tc>
                  <a:txBody>
                    <a:bodyPr/>
                    <a:lstStyle/>
                    <a:p>
                      <a:pPr marL="0" indent="0" algn="ctr">
                        <a:buFont typeface="Wingdings" panose="05000000000000000000" pitchFamily="2" charset="2"/>
                        <a:buNone/>
                      </a:pPr>
                      <a:r>
                        <a:rPr kumimoji="1" lang="ja-JP" altLang="en-US" sz="1100" b="1" dirty="0">
                          <a:solidFill>
                            <a:schemeClr val="bg1"/>
                          </a:solidFill>
                        </a:rPr>
                        <a:t>現在の調整状況</a:t>
                      </a:r>
                    </a:p>
                  </a:txBody>
                  <a:tcPr anchor="ctr">
                    <a:solidFill>
                      <a:srgbClr val="365F97"/>
                    </a:solidFill>
                  </a:tcPr>
                </a:tc>
                <a:extLst>
                  <a:ext uri="{0D108BD9-81ED-4DB2-BD59-A6C34878D82A}">
                    <a16:rowId xmlns:a16="http://schemas.microsoft.com/office/drawing/2014/main" val="3418837123"/>
                  </a:ext>
                </a:extLst>
              </a:tr>
              <a:tr h="1656000">
                <a:tc>
                  <a:txBody>
                    <a:bodyPr/>
                    <a:lstStyle/>
                    <a:p>
                      <a:r>
                        <a:rPr kumimoji="1" lang="ja-JP" altLang="en-US" sz="1100" dirty="0"/>
                        <a:t>社内人材の配置転換</a:t>
                      </a:r>
                    </a:p>
                  </a:txBody>
                  <a:tcPr anchor="ctr"/>
                </a:tc>
                <a:tc>
                  <a:txBody>
                    <a:bodyPr/>
                    <a:lstStyle/>
                    <a:p>
                      <a:pPr marL="171450" indent="-171450">
                        <a:buFont typeface="Wingdings" panose="05000000000000000000" pitchFamily="2" charset="2"/>
                        <a:buChar char="l"/>
                      </a:pPr>
                      <a:endParaRPr kumimoji="1" lang="ja-JP" altLang="en-US" sz="1100" dirty="0">
                        <a:solidFill>
                          <a:schemeClr val="tx1"/>
                        </a:solidFill>
                      </a:endParaRPr>
                    </a:p>
                  </a:txBody>
                  <a:tcPr anchor="ctr"/>
                </a:tc>
                <a:tc>
                  <a:txBody>
                    <a:bodyPr/>
                    <a:lstStyle/>
                    <a:p>
                      <a:pPr marL="171450" indent="-171450">
                        <a:buFont typeface="Wingdings" panose="05000000000000000000" pitchFamily="2" charset="2"/>
                        <a:buChar char="l"/>
                      </a:pPr>
                      <a:endParaRPr kumimoji="1" lang="ja-JP" altLang="en-US" sz="1100" dirty="0">
                        <a:solidFill>
                          <a:schemeClr val="tx1"/>
                        </a:solidFill>
                      </a:endParaRPr>
                    </a:p>
                  </a:txBody>
                  <a:tcPr anchor="ctr"/>
                </a:tc>
                <a:extLst>
                  <a:ext uri="{0D108BD9-81ED-4DB2-BD59-A6C34878D82A}">
                    <a16:rowId xmlns:a16="http://schemas.microsoft.com/office/drawing/2014/main" val="2940635812"/>
                  </a:ext>
                </a:extLst>
              </a:tr>
              <a:tr h="1656000">
                <a:tc>
                  <a:txBody>
                    <a:bodyPr/>
                    <a:lstStyle/>
                    <a:p>
                      <a:r>
                        <a:rPr kumimoji="1" lang="ja-JP" altLang="en-US" sz="1100" dirty="0"/>
                        <a:t>人材の新規採用</a:t>
                      </a:r>
                    </a:p>
                  </a:txBody>
                  <a:tcPr anchor="ctr"/>
                </a:tc>
                <a:tc>
                  <a:txBody>
                    <a:bodyPr/>
                    <a:lstStyle/>
                    <a:p>
                      <a:pPr marL="171450" indent="-171450">
                        <a:buFont typeface="Wingdings" panose="05000000000000000000" pitchFamily="2" charset="2"/>
                        <a:buChar char="l"/>
                      </a:pPr>
                      <a:endParaRPr kumimoji="1" lang="en-US" altLang="ja-JP" sz="1100" dirty="0">
                        <a:solidFill>
                          <a:schemeClr val="tx1"/>
                        </a:solidFill>
                      </a:endParaRPr>
                    </a:p>
                  </a:txBody>
                  <a:tcPr anchor="ctr"/>
                </a:tc>
                <a:tc>
                  <a:txBody>
                    <a:bodyPr/>
                    <a:lstStyle/>
                    <a:p>
                      <a:pPr marL="171450" indent="-171450">
                        <a:buFont typeface="Wingdings" panose="05000000000000000000" pitchFamily="2" charset="2"/>
                        <a:buChar char="l"/>
                      </a:pPr>
                      <a:endParaRPr kumimoji="1" lang="en-US" altLang="ja-JP" sz="1100" dirty="0">
                        <a:solidFill>
                          <a:schemeClr val="tx1"/>
                        </a:solidFill>
                      </a:endParaRPr>
                    </a:p>
                  </a:txBody>
                  <a:tcPr anchor="ctr"/>
                </a:tc>
                <a:extLst>
                  <a:ext uri="{0D108BD9-81ED-4DB2-BD59-A6C34878D82A}">
                    <a16:rowId xmlns:a16="http://schemas.microsoft.com/office/drawing/2014/main" val="3315381963"/>
                  </a:ext>
                </a:extLst>
              </a:tr>
            </a:tbl>
          </a:graphicData>
        </a:graphic>
      </p:graphicFrame>
      <p:sp>
        <p:nvSpPr>
          <p:cNvPr id="4" name="Rectangle 3">
            <a:extLst>
              <a:ext uri="{FF2B5EF4-FFF2-40B4-BE49-F238E27FC236}">
                <a16:creationId xmlns:a16="http://schemas.microsoft.com/office/drawing/2014/main" id="{CEFD7689-8055-DC07-A317-D51BEB35F978}"/>
              </a:ext>
            </a:extLst>
          </p:cNvPr>
          <p:cNvSpPr txBox="1">
            <a:spLocks noChangeArrowheads="1"/>
          </p:cNvSpPr>
          <p:nvPr/>
        </p:nvSpPr>
        <p:spPr bwMode="auto">
          <a:xfrm>
            <a:off x="7401271" y="319526"/>
            <a:ext cx="2146759" cy="180370"/>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lvl1pPr marL="266700" indent="-266700" algn="l" rtl="0" eaLnBrk="0" fontAlgn="base" hangingPunct="0">
              <a:lnSpc>
                <a:spcPct val="120000"/>
              </a:lnSpc>
              <a:spcBef>
                <a:spcPct val="30000"/>
              </a:spcBef>
              <a:spcAft>
                <a:spcPct val="0"/>
              </a:spcAft>
              <a:buClr>
                <a:schemeClr val="bg2"/>
              </a:buClr>
              <a:buFont typeface="Wingdings" pitchFamily="2" charset="2"/>
              <a:buChar char="n"/>
              <a:defRPr kumimoji="1" sz="1400">
                <a:solidFill>
                  <a:srgbClr val="000000"/>
                </a:solidFill>
                <a:latin typeface="Arial" panose="020B0604020202020204" pitchFamily="34" charset="0"/>
                <a:ea typeface="ＭＳ Ｐゴシック" panose="020B0600070205080204" pitchFamily="50" charset="-128"/>
                <a:cs typeface="+mn-cs"/>
              </a:defRPr>
            </a:lvl1pPr>
            <a:lvl2pPr marL="539750" indent="-271463" algn="l" rtl="0" eaLnBrk="0" fontAlgn="base" hangingPunct="0">
              <a:lnSpc>
                <a:spcPct val="120000"/>
              </a:lnSpc>
              <a:spcBef>
                <a:spcPct val="30000"/>
              </a:spcBef>
              <a:spcAft>
                <a:spcPct val="0"/>
              </a:spcAft>
              <a:buClr>
                <a:schemeClr val="bg2"/>
              </a:buClr>
              <a:buFont typeface="Wingdings" pitchFamily="2" charset="2"/>
              <a:buChar char="l"/>
              <a:defRPr kumimoji="1" sz="1200">
                <a:solidFill>
                  <a:srgbClr val="000000"/>
                </a:solidFill>
                <a:latin typeface="Arial" panose="020B0604020202020204" pitchFamily="34" charset="0"/>
                <a:ea typeface="ＭＳ Ｐゴシック" panose="020B0600070205080204" pitchFamily="50" charset="-128"/>
              </a:defRPr>
            </a:lvl2pPr>
            <a:lvl3pPr marL="812800" indent="-271463" algn="l" rtl="0" eaLnBrk="0" fontAlgn="base" hangingPunct="0">
              <a:lnSpc>
                <a:spcPct val="120000"/>
              </a:lnSpc>
              <a:spcBef>
                <a:spcPct val="30000"/>
              </a:spcBef>
              <a:spcAft>
                <a:spcPct val="0"/>
              </a:spcAft>
              <a:buClr>
                <a:schemeClr val="bg2"/>
              </a:buClr>
              <a:buFont typeface="ＭＳ Ｐゴシック" charset="-128"/>
              <a:buChar char="–"/>
              <a:defRPr sz="1200">
                <a:solidFill>
                  <a:srgbClr val="000000"/>
                </a:solidFill>
                <a:latin typeface="Arial" panose="020B0604020202020204" pitchFamily="34" charset="0"/>
                <a:ea typeface="ＭＳ Ｐゴシック" panose="020B0600070205080204" pitchFamily="50" charset="-128"/>
              </a:defRPr>
            </a:lvl3pPr>
            <a:lvl4pPr marL="1079500" indent="-265113" algn="l" rtl="0" eaLnBrk="0" fontAlgn="base" hangingPunct="0">
              <a:lnSpc>
                <a:spcPct val="120000"/>
              </a:lnSpc>
              <a:spcBef>
                <a:spcPct val="30000"/>
              </a:spcBef>
              <a:spcAft>
                <a:spcPct val="0"/>
              </a:spcAft>
              <a:buClr>
                <a:schemeClr val="bg2"/>
              </a:buClr>
              <a:buFont typeface="ＭＳ Ｐゴシック" charset="-128"/>
              <a:buChar char="–"/>
              <a:defRPr kumimoji="1" sz="1200">
                <a:solidFill>
                  <a:srgbClr val="000000"/>
                </a:solidFill>
                <a:latin typeface="Arial" panose="020B0604020202020204" pitchFamily="34" charset="0"/>
                <a:ea typeface="ＭＳ Ｐゴシック" panose="020B0600070205080204" pitchFamily="50" charset="-128"/>
              </a:defRPr>
            </a:lvl4pPr>
            <a:lvl5pPr marL="1968500" indent="-268288" algn="just" defTabSz="990600" rtl="0" eaLnBrk="0" fontAlgn="base" hangingPunct="0">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5pPr>
            <a:lvl6pPr marL="24257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6pPr>
            <a:lvl7pPr marL="28829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7pPr>
            <a:lvl8pPr marL="33401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8pPr>
            <a:lvl9pPr marL="37973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9pPr>
          </a:lstStyle>
          <a:p>
            <a:pPr marL="0" indent="0" algn="r" eaLnBrk="1" hangingPunct="1">
              <a:spcBef>
                <a:spcPct val="0"/>
              </a:spcBef>
              <a:buClr>
                <a:srgbClr val="5A5A5A"/>
              </a:buClr>
              <a:buSzPct val="100000"/>
              <a:buNone/>
            </a:pPr>
            <a:r>
              <a:rPr lang="ja-JP" altLang="en-US" sz="1100" kern="0" dirty="0">
                <a:solidFill>
                  <a:schemeClr val="tx1"/>
                </a:solidFill>
                <a:latin typeface="Meiryo UI" panose="020B0604030504040204" pitchFamily="50" charset="-128"/>
                <a:ea typeface="Meiryo UI" panose="020B0604030504040204" pitchFamily="50" charset="-128"/>
              </a:rPr>
              <a:t>審査基準：実現可能性</a:t>
            </a:r>
            <a:endParaRPr lang="en-US" altLang="ja-JP" sz="1100" kern="0"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53939264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2397E6-961A-DC64-AB8B-C6D46FD93BE3}"/>
            </a:ext>
          </a:extLst>
        </p:cNvPr>
        <p:cNvGrpSpPr/>
        <p:nvPr/>
      </p:nvGrpSpPr>
      <p:grpSpPr>
        <a:xfrm>
          <a:off x="0" y="0"/>
          <a:ext cx="0" cy="0"/>
          <a:chOff x="0" y="0"/>
          <a:chExt cx="0" cy="0"/>
        </a:xfrm>
      </p:grpSpPr>
      <p:sp>
        <p:nvSpPr>
          <p:cNvPr id="9219" name="Rectangle 2">
            <a:extLst>
              <a:ext uri="{FF2B5EF4-FFF2-40B4-BE49-F238E27FC236}">
                <a16:creationId xmlns:a16="http://schemas.microsoft.com/office/drawing/2014/main" id="{CA3FEE23-CD71-9C0D-0BFF-33AC661B898B}"/>
              </a:ext>
            </a:extLst>
          </p:cNvPr>
          <p:cNvSpPr>
            <a:spLocks noGrp="1" noChangeArrowheads="1"/>
          </p:cNvSpPr>
          <p:nvPr>
            <p:ph type="title"/>
          </p:nvPr>
        </p:nvSpPr>
        <p:spPr>
          <a:xfrm>
            <a:off x="406400" y="662087"/>
            <a:ext cx="9061450" cy="307777"/>
          </a:xfrm>
        </p:spPr>
        <p:txBody>
          <a:bodyPr>
            <a:spAutoFit/>
          </a:bodyPr>
          <a:lstStyle/>
          <a:p>
            <a:pPr eaLnBrk="1" hangingPunct="1"/>
            <a:r>
              <a:rPr lang="en-US" altLang="ja-JP" dirty="0"/>
              <a:t>2-5【</a:t>
            </a:r>
            <a:r>
              <a:rPr lang="ja-JP" altLang="en-US" dirty="0"/>
              <a:t>実現可能性</a:t>
            </a:r>
            <a:r>
              <a:rPr lang="en-US" altLang="ja-JP" dirty="0"/>
              <a:t>】</a:t>
            </a:r>
            <a:r>
              <a:rPr lang="ja-JP" altLang="en-US" dirty="0"/>
              <a:t> ．ビジネスの推進に関する社外連携</a:t>
            </a:r>
            <a:endParaRPr lang="en-US" altLang="ja-JP" dirty="0"/>
          </a:p>
        </p:txBody>
      </p:sp>
      <p:sp>
        <p:nvSpPr>
          <p:cNvPr id="7" name="Rectangle 3">
            <a:extLst>
              <a:ext uri="{FF2B5EF4-FFF2-40B4-BE49-F238E27FC236}">
                <a16:creationId xmlns:a16="http://schemas.microsoft.com/office/drawing/2014/main" id="{304C6524-A2AC-40F0-E4DE-304A097B761E}"/>
              </a:ext>
            </a:extLst>
          </p:cNvPr>
          <p:cNvSpPr txBox="1">
            <a:spLocks noChangeArrowheads="1"/>
          </p:cNvSpPr>
          <p:nvPr/>
        </p:nvSpPr>
        <p:spPr bwMode="auto">
          <a:xfrm>
            <a:off x="344488" y="1196752"/>
            <a:ext cx="9216000" cy="586635"/>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lvl1pPr marL="266700" indent="-266700" algn="l" rtl="0" eaLnBrk="0" fontAlgn="base" hangingPunct="0">
              <a:lnSpc>
                <a:spcPct val="120000"/>
              </a:lnSpc>
              <a:spcBef>
                <a:spcPct val="30000"/>
              </a:spcBef>
              <a:spcAft>
                <a:spcPct val="0"/>
              </a:spcAft>
              <a:buClr>
                <a:schemeClr val="bg2"/>
              </a:buClr>
              <a:buFont typeface="Wingdings" pitchFamily="2" charset="2"/>
              <a:buChar char="n"/>
              <a:defRPr kumimoji="1" sz="1400">
                <a:solidFill>
                  <a:srgbClr val="000000"/>
                </a:solidFill>
                <a:latin typeface="Arial" panose="020B0604020202020204" pitchFamily="34" charset="0"/>
                <a:ea typeface="ＭＳ Ｐゴシック" panose="020B0600070205080204" pitchFamily="50" charset="-128"/>
                <a:cs typeface="+mn-cs"/>
              </a:defRPr>
            </a:lvl1pPr>
            <a:lvl2pPr marL="539750" indent="-271463" algn="l" rtl="0" eaLnBrk="0" fontAlgn="base" hangingPunct="0">
              <a:lnSpc>
                <a:spcPct val="120000"/>
              </a:lnSpc>
              <a:spcBef>
                <a:spcPct val="30000"/>
              </a:spcBef>
              <a:spcAft>
                <a:spcPct val="0"/>
              </a:spcAft>
              <a:buClr>
                <a:schemeClr val="bg2"/>
              </a:buClr>
              <a:buFont typeface="Wingdings" pitchFamily="2" charset="2"/>
              <a:buChar char="l"/>
              <a:defRPr kumimoji="1" sz="1200">
                <a:solidFill>
                  <a:srgbClr val="000000"/>
                </a:solidFill>
                <a:latin typeface="Arial" panose="020B0604020202020204" pitchFamily="34" charset="0"/>
                <a:ea typeface="ＭＳ Ｐゴシック" panose="020B0600070205080204" pitchFamily="50" charset="-128"/>
              </a:defRPr>
            </a:lvl2pPr>
            <a:lvl3pPr marL="812800" indent="-271463" algn="l" rtl="0" eaLnBrk="0" fontAlgn="base" hangingPunct="0">
              <a:lnSpc>
                <a:spcPct val="120000"/>
              </a:lnSpc>
              <a:spcBef>
                <a:spcPct val="30000"/>
              </a:spcBef>
              <a:spcAft>
                <a:spcPct val="0"/>
              </a:spcAft>
              <a:buClr>
                <a:schemeClr val="bg2"/>
              </a:buClr>
              <a:buFont typeface="ＭＳ Ｐゴシック" charset="-128"/>
              <a:buChar char="–"/>
              <a:defRPr sz="1200">
                <a:solidFill>
                  <a:srgbClr val="000000"/>
                </a:solidFill>
                <a:latin typeface="Arial" panose="020B0604020202020204" pitchFamily="34" charset="0"/>
                <a:ea typeface="ＭＳ Ｐゴシック" panose="020B0600070205080204" pitchFamily="50" charset="-128"/>
              </a:defRPr>
            </a:lvl3pPr>
            <a:lvl4pPr marL="1079500" indent="-265113" algn="l" rtl="0" eaLnBrk="0" fontAlgn="base" hangingPunct="0">
              <a:lnSpc>
                <a:spcPct val="120000"/>
              </a:lnSpc>
              <a:spcBef>
                <a:spcPct val="30000"/>
              </a:spcBef>
              <a:spcAft>
                <a:spcPct val="0"/>
              </a:spcAft>
              <a:buClr>
                <a:schemeClr val="bg2"/>
              </a:buClr>
              <a:buFont typeface="ＭＳ Ｐゴシック" charset="-128"/>
              <a:buChar char="–"/>
              <a:defRPr kumimoji="1" sz="1200">
                <a:solidFill>
                  <a:srgbClr val="000000"/>
                </a:solidFill>
                <a:latin typeface="Arial" panose="020B0604020202020204" pitchFamily="34" charset="0"/>
                <a:ea typeface="ＭＳ Ｐゴシック" panose="020B0600070205080204" pitchFamily="50" charset="-128"/>
              </a:defRPr>
            </a:lvl4pPr>
            <a:lvl5pPr marL="1968500" indent="-268288" algn="just" defTabSz="990600" rtl="0" eaLnBrk="0" fontAlgn="base" hangingPunct="0">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5pPr>
            <a:lvl6pPr marL="24257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6pPr>
            <a:lvl7pPr marL="28829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7pPr>
            <a:lvl8pPr marL="33401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8pPr>
            <a:lvl9pPr marL="37973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9pPr>
          </a:lstStyle>
          <a:p>
            <a:pPr marL="0" indent="0" eaLnBrk="1" hangingPunct="1">
              <a:spcBef>
                <a:spcPct val="0"/>
              </a:spcBef>
              <a:buClr>
                <a:srgbClr val="5A5A5A"/>
              </a:buClr>
              <a:buSzPct val="100000"/>
              <a:buNone/>
              <a:tabLst>
                <a:tab pos="3771900" algn="l"/>
              </a:tabLst>
            </a:pPr>
            <a:r>
              <a:rPr lang="ja-JP" altLang="en-US" sz="1100" kern="0" dirty="0">
                <a:solidFill>
                  <a:schemeClr val="tx1"/>
                </a:solidFill>
                <a:latin typeface="Meiryo UI" panose="020B0604030504040204" pitchFamily="50" charset="-128"/>
                <a:ea typeface="Meiryo UI" panose="020B0604030504040204" pitchFamily="50" charset="-128"/>
              </a:rPr>
              <a:t>研究開発拠点あるいは生産拠点を通じて取り組むビジネスの推進にあたり、社外の企業・団体との連携を計画・予定している場合、</a:t>
            </a:r>
            <a:r>
              <a:rPr lang="en-US" altLang="ja-JP" sz="1100" u="sng" kern="0" dirty="0">
                <a:solidFill>
                  <a:schemeClr val="tx1"/>
                </a:solidFill>
                <a:latin typeface="Meiryo UI" panose="020B0604030504040204" pitchFamily="50" charset="-128"/>
                <a:ea typeface="Meiryo UI" panose="020B0604030504040204" pitchFamily="50" charset="-128"/>
              </a:rPr>
              <a:t>【</a:t>
            </a:r>
            <a:r>
              <a:rPr lang="ja-JP" altLang="en-US" sz="1100" u="sng" kern="0" dirty="0">
                <a:solidFill>
                  <a:schemeClr val="tx1"/>
                </a:solidFill>
                <a:latin typeface="Meiryo UI" panose="020B0604030504040204" pitchFamily="50" charset="-128"/>
                <a:ea typeface="Meiryo UI" panose="020B0604030504040204" pitchFamily="50" charset="-128"/>
              </a:rPr>
              <a:t>１</a:t>
            </a:r>
            <a:r>
              <a:rPr lang="en-US" altLang="ja-JP" sz="1100" u="sng" kern="0" dirty="0">
                <a:solidFill>
                  <a:schemeClr val="tx1"/>
                </a:solidFill>
                <a:latin typeface="Meiryo UI" panose="020B0604030504040204" pitchFamily="50" charset="-128"/>
                <a:ea typeface="Meiryo UI" panose="020B0604030504040204" pitchFamily="50" charset="-128"/>
              </a:rPr>
              <a:t>】</a:t>
            </a:r>
            <a:r>
              <a:rPr lang="ja-JP" altLang="en-US" sz="1100" u="sng" kern="0" dirty="0">
                <a:solidFill>
                  <a:schemeClr val="tx1"/>
                </a:solidFill>
                <a:latin typeface="Meiryo UI" panose="020B0604030504040204" pitchFamily="50" charset="-128"/>
                <a:ea typeface="Meiryo UI" panose="020B0604030504040204" pitchFamily="50" charset="-128"/>
              </a:rPr>
              <a:t>相手先の企業・団体名</a:t>
            </a:r>
            <a:r>
              <a:rPr lang="ja-JP" altLang="en-US" sz="1100" kern="0" dirty="0">
                <a:solidFill>
                  <a:schemeClr val="tx1"/>
                </a:solidFill>
                <a:latin typeface="Meiryo UI" panose="020B0604030504040204" pitchFamily="50" charset="-128"/>
                <a:ea typeface="Meiryo UI" panose="020B0604030504040204" pitchFamily="50" charset="-128"/>
              </a:rPr>
              <a:t>、</a:t>
            </a:r>
            <a:br>
              <a:rPr lang="en-US" altLang="ja-JP" sz="1100" kern="0" dirty="0">
                <a:solidFill>
                  <a:schemeClr val="tx1"/>
                </a:solidFill>
                <a:latin typeface="Meiryo UI" panose="020B0604030504040204" pitchFamily="50" charset="-128"/>
                <a:ea typeface="Meiryo UI" panose="020B0604030504040204" pitchFamily="50" charset="-128"/>
              </a:rPr>
            </a:br>
            <a:r>
              <a:rPr lang="en-US" altLang="ja-JP" sz="1100" u="sng" kern="0" dirty="0">
                <a:solidFill>
                  <a:schemeClr val="tx1"/>
                </a:solidFill>
                <a:latin typeface="Meiryo UI" panose="020B0604030504040204" pitchFamily="50" charset="-128"/>
                <a:ea typeface="Meiryo UI" panose="020B0604030504040204" pitchFamily="50" charset="-128"/>
              </a:rPr>
              <a:t>【</a:t>
            </a:r>
            <a:r>
              <a:rPr lang="ja-JP" altLang="en-US" sz="1100" u="sng" kern="0" dirty="0">
                <a:solidFill>
                  <a:schemeClr val="tx1"/>
                </a:solidFill>
                <a:latin typeface="Meiryo UI" panose="020B0604030504040204" pitchFamily="50" charset="-128"/>
                <a:ea typeface="Meiryo UI" panose="020B0604030504040204" pitchFamily="50" charset="-128"/>
              </a:rPr>
              <a:t>２</a:t>
            </a:r>
            <a:r>
              <a:rPr lang="en-US" altLang="ja-JP" sz="1100" u="sng" kern="0" dirty="0">
                <a:solidFill>
                  <a:schemeClr val="tx1"/>
                </a:solidFill>
                <a:latin typeface="Meiryo UI" panose="020B0604030504040204" pitchFamily="50" charset="-128"/>
                <a:ea typeface="Meiryo UI" panose="020B0604030504040204" pitchFamily="50" charset="-128"/>
              </a:rPr>
              <a:t>】</a:t>
            </a:r>
            <a:r>
              <a:rPr lang="ja-JP" altLang="en-US" sz="1100" u="sng" kern="0" dirty="0">
                <a:solidFill>
                  <a:schemeClr val="tx1"/>
                </a:solidFill>
                <a:latin typeface="Meiryo UI" panose="020B0604030504040204" pitchFamily="50" charset="-128"/>
                <a:ea typeface="Meiryo UI" panose="020B0604030504040204" pitchFamily="50" charset="-128"/>
              </a:rPr>
              <a:t>連携の狙い</a:t>
            </a:r>
            <a:r>
              <a:rPr lang="ja-JP" altLang="en-US" sz="1100" kern="0" dirty="0">
                <a:solidFill>
                  <a:schemeClr val="tx1"/>
                </a:solidFill>
                <a:latin typeface="Meiryo UI" panose="020B0604030504040204" pitchFamily="50" charset="-128"/>
                <a:ea typeface="Meiryo UI" panose="020B0604030504040204" pitchFamily="50" charset="-128"/>
              </a:rPr>
              <a:t>、</a:t>
            </a:r>
            <a:r>
              <a:rPr lang="en-US" altLang="ja-JP" sz="1100" u="sng" kern="0" dirty="0">
                <a:solidFill>
                  <a:schemeClr val="tx1"/>
                </a:solidFill>
                <a:latin typeface="Meiryo UI" panose="020B0604030504040204" pitchFamily="50" charset="-128"/>
                <a:ea typeface="Meiryo UI" panose="020B0604030504040204" pitchFamily="50" charset="-128"/>
              </a:rPr>
              <a:t>【</a:t>
            </a:r>
            <a:r>
              <a:rPr lang="ja-JP" altLang="en-US" sz="1100" u="sng" kern="0" dirty="0">
                <a:solidFill>
                  <a:schemeClr val="tx1"/>
                </a:solidFill>
                <a:latin typeface="Meiryo UI" panose="020B0604030504040204" pitchFamily="50" charset="-128"/>
                <a:ea typeface="Meiryo UI" panose="020B0604030504040204" pitchFamily="50" charset="-128"/>
              </a:rPr>
              <a:t>３</a:t>
            </a:r>
            <a:r>
              <a:rPr lang="en-US" altLang="ja-JP" sz="1100" u="sng" kern="0" dirty="0">
                <a:solidFill>
                  <a:schemeClr val="tx1"/>
                </a:solidFill>
                <a:latin typeface="Meiryo UI" panose="020B0604030504040204" pitchFamily="50" charset="-128"/>
                <a:ea typeface="Meiryo UI" panose="020B0604030504040204" pitchFamily="50" charset="-128"/>
              </a:rPr>
              <a:t>】</a:t>
            </a:r>
            <a:r>
              <a:rPr lang="ja-JP" altLang="en-US" sz="1100" u="sng" kern="0" dirty="0">
                <a:solidFill>
                  <a:schemeClr val="tx1"/>
                </a:solidFill>
                <a:latin typeface="Meiryo UI" panose="020B0604030504040204" pitchFamily="50" charset="-128"/>
                <a:ea typeface="Meiryo UI" panose="020B0604030504040204" pitchFamily="50" charset="-128"/>
              </a:rPr>
              <a:t>連携・連携を予定しているの内容</a:t>
            </a:r>
            <a:r>
              <a:rPr lang="ja-JP" altLang="en-US" sz="1100" kern="0" dirty="0">
                <a:solidFill>
                  <a:schemeClr val="tx1"/>
                </a:solidFill>
                <a:latin typeface="Meiryo UI" panose="020B0604030504040204" pitchFamily="50" charset="-128"/>
                <a:ea typeface="Meiryo UI" panose="020B0604030504040204" pitchFamily="50" charset="-128"/>
              </a:rPr>
              <a:t>、</a:t>
            </a:r>
            <a:r>
              <a:rPr lang="en-US" altLang="ja-JP" sz="1100" u="sng" kern="0" dirty="0">
                <a:solidFill>
                  <a:schemeClr val="tx1"/>
                </a:solidFill>
                <a:latin typeface="Meiryo UI" panose="020B0604030504040204" pitchFamily="50" charset="-128"/>
                <a:ea typeface="Meiryo UI" panose="020B0604030504040204" pitchFamily="50" charset="-128"/>
              </a:rPr>
              <a:t>【</a:t>
            </a:r>
            <a:r>
              <a:rPr lang="ja-JP" altLang="en-US" sz="1100" u="sng" kern="0" dirty="0">
                <a:solidFill>
                  <a:schemeClr val="tx1"/>
                </a:solidFill>
                <a:latin typeface="Meiryo UI" panose="020B0604030504040204" pitchFamily="50" charset="-128"/>
                <a:ea typeface="Meiryo UI" panose="020B0604030504040204" pitchFamily="50" charset="-128"/>
              </a:rPr>
              <a:t>４</a:t>
            </a:r>
            <a:r>
              <a:rPr lang="en-US" altLang="ja-JP" sz="1100" u="sng" kern="0" dirty="0">
                <a:solidFill>
                  <a:schemeClr val="tx1"/>
                </a:solidFill>
                <a:latin typeface="Meiryo UI" panose="020B0604030504040204" pitchFamily="50" charset="-128"/>
                <a:ea typeface="Meiryo UI" panose="020B0604030504040204" pitchFamily="50" charset="-128"/>
              </a:rPr>
              <a:t>】</a:t>
            </a:r>
            <a:r>
              <a:rPr lang="ja-JP" altLang="en-US" sz="1100" u="sng" kern="0" dirty="0">
                <a:solidFill>
                  <a:schemeClr val="tx1"/>
                </a:solidFill>
                <a:latin typeface="Meiryo UI" panose="020B0604030504040204" pitchFamily="50" charset="-128"/>
                <a:ea typeface="Meiryo UI" panose="020B0604030504040204" pitchFamily="50" charset="-128"/>
              </a:rPr>
              <a:t>現在の調整状況</a:t>
            </a:r>
            <a:r>
              <a:rPr lang="ja-JP" altLang="en-US" sz="1100" kern="0" dirty="0">
                <a:solidFill>
                  <a:schemeClr val="tx1"/>
                </a:solidFill>
                <a:latin typeface="Meiryo UI" panose="020B0604030504040204" pitchFamily="50" charset="-128"/>
                <a:ea typeface="Meiryo UI" panose="020B0604030504040204" pitchFamily="50" charset="-128"/>
              </a:rPr>
              <a:t>について記載してください。</a:t>
            </a:r>
            <a:endParaRPr lang="en-US" altLang="ja-JP" sz="1100" kern="0" dirty="0">
              <a:solidFill>
                <a:schemeClr val="tx1"/>
              </a:solidFill>
              <a:latin typeface="Meiryo UI" panose="020B0604030504040204" pitchFamily="50" charset="-128"/>
              <a:ea typeface="Meiryo UI" panose="020B0604030504040204" pitchFamily="50" charset="-128"/>
            </a:endParaRPr>
          </a:p>
          <a:p>
            <a:pPr marL="0" indent="0" eaLnBrk="1" hangingPunct="1">
              <a:spcBef>
                <a:spcPct val="0"/>
              </a:spcBef>
              <a:buClr>
                <a:srgbClr val="5A5A5A"/>
              </a:buClr>
              <a:buSzPct val="100000"/>
              <a:buNone/>
            </a:pPr>
            <a:r>
              <a:rPr lang="en-US" altLang="ja-JP" sz="1100" kern="0" dirty="0">
                <a:solidFill>
                  <a:schemeClr val="tx1"/>
                </a:solidFill>
                <a:latin typeface="Meiryo UI" panose="020B0604030504040204" pitchFamily="50" charset="-128"/>
                <a:ea typeface="Meiryo UI" panose="020B0604030504040204" pitchFamily="50" charset="-128"/>
              </a:rPr>
              <a:t>※</a:t>
            </a:r>
            <a:r>
              <a:rPr lang="ja-JP" altLang="en-US" sz="1100" kern="0" dirty="0">
                <a:solidFill>
                  <a:schemeClr val="tx1"/>
                </a:solidFill>
                <a:latin typeface="Meiryo UI" panose="020B0604030504040204" pitchFamily="50" charset="-128"/>
                <a:ea typeface="Meiryo UI" panose="020B0604030504040204" pitchFamily="50" charset="-128"/>
              </a:rPr>
              <a:t>該当がない場合、本スライドは空欄（未記入）のままで結構です。</a:t>
            </a:r>
            <a:endParaRPr lang="en-US" altLang="ja-JP" sz="1100" kern="0" dirty="0">
              <a:solidFill>
                <a:schemeClr val="tx1"/>
              </a:solidFill>
              <a:latin typeface="Meiryo UI" panose="020B0604030504040204" pitchFamily="50" charset="-128"/>
              <a:ea typeface="Meiryo UI" panose="020B0604030504040204" pitchFamily="50" charset="-128"/>
            </a:endParaRPr>
          </a:p>
        </p:txBody>
      </p:sp>
      <p:graphicFrame>
        <p:nvGraphicFramePr>
          <p:cNvPr id="2" name="表 1">
            <a:extLst>
              <a:ext uri="{FF2B5EF4-FFF2-40B4-BE49-F238E27FC236}">
                <a16:creationId xmlns:a16="http://schemas.microsoft.com/office/drawing/2014/main" id="{82082FC7-61F5-BCA6-FB82-82BD5801F3C6}"/>
              </a:ext>
            </a:extLst>
          </p:cNvPr>
          <p:cNvGraphicFramePr>
            <a:graphicFrameLocks noGrp="1"/>
          </p:cNvGraphicFramePr>
          <p:nvPr>
            <p:extLst>
              <p:ext uri="{D42A27DB-BD31-4B8C-83A1-F6EECF244321}">
                <p14:modId xmlns:p14="http://schemas.microsoft.com/office/powerpoint/2010/main" val="3185857507"/>
              </p:ext>
            </p:extLst>
          </p:nvPr>
        </p:nvGraphicFramePr>
        <p:xfrm>
          <a:off x="560510" y="1921783"/>
          <a:ext cx="8882043" cy="4099505"/>
        </p:xfrm>
        <a:graphic>
          <a:graphicData uri="http://schemas.openxmlformats.org/drawingml/2006/table">
            <a:tbl>
              <a:tblPr firstRow="1" firstCol="1">
                <a:tableStyleId>{93296810-A885-4BE3-A3E7-6D5BEEA58F35}</a:tableStyleId>
              </a:tblPr>
              <a:tblGrid>
                <a:gridCol w="288034">
                  <a:extLst>
                    <a:ext uri="{9D8B030D-6E8A-4147-A177-3AD203B41FA5}">
                      <a16:colId xmlns:a16="http://schemas.microsoft.com/office/drawing/2014/main" val="444716480"/>
                    </a:ext>
                  </a:extLst>
                </a:gridCol>
                <a:gridCol w="2016224">
                  <a:extLst>
                    <a:ext uri="{9D8B030D-6E8A-4147-A177-3AD203B41FA5}">
                      <a16:colId xmlns:a16="http://schemas.microsoft.com/office/drawing/2014/main" val="4016088005"/>
                    </a:ext>
                  </a:extLst>
                </a:gridCol>
                <a:gridCol w="2192595">
                  <a:extLst>
                    <a:ext uri="{9D8B030D-6E8A-4147-A177-3AD203B41FA5}">
                      <a16:colId xmlns:a16="http://schemas.microsoft.com/office/drawing/2014/main" val="164297189"/>
                    </a:ext>
                  </a:extLst>
                </a:gridCol>
                <a:gridCol w="2192595">
                  <a:extLst>
                    <a:ext uri="{9D8B030D-6E8A-4147-A177-3AD203B41FA5}">
                      <a16:colId xmlns:a16="http://schemas.microsoft.com/office/drawing/2014/main" val="752601370"/>
                    </a:ext>
                  </a:extLst>
                </a:gridCol>
                <a:gridCol w="2192595">
                  <a:extLst>
                    <a:ext uri="{9D8B030D-6E8A-4147-A177-3AD203B41FA5}">
                      <a16:colId xmlns:a16="http://schemas.microsoft.com/office/drawing/2014/main" val="3679509265"/>
                    </a:ext>
                  </a:extLst>
                </a:gridCol>
              </a:tblGrid>
              <a:tr h="144016">
                <a:tc>
                  <a:txBody>
                    <a:bodyPr/>
                    <a:lstStyle/>
                    <a:p>
                      <a:endParaRPr kumimoji="1" lang="en-US" altLang="ja-JP" sz="1100" dirty="0"/>
                    </a:p>
                  </a:txBody>
                  <a:tcPr anchor="ctr"/>
                </a:tc>
                <a:tc>
                  <a:txBody>
                    <a:bodyPr/>
                    <a:lstStyle/>
                    <a:p>
                      <a:pPr marL="0" indent="0" algn="ctr">
                        <a:buFont typeface="Wingdings" panose="05000000000000000000" pitchFamily="2" charset="2"/>
                        <a:buNone/>
                      </a:pPr>
                      <a:r>
                        <a:rPr kumimoji="1" lang="ja-JP" altLang="en-US" sz="1100" dirty="0">
                          <a:solidFill>
                            <a:schemeClr val="bg1"/>
                          </a:solidFill>
                        </a:rPr>
                        <a:t>企業・団体名</a:t>
                      </a:r>
                    </a:p>
                  </a:txBody>
                  <a:tcPr anchor="ctr"/>
                </a:tc>
                <a:tc>
                  <a:txBody>
                    <a:bodyPr/>
                    <a:lstStyle/>
                    <a:p>
                      <a:pPr marL="0" indent="0" algn="ctr">
                        <a:buFont typeface="Wingdings" panose="05000000000000000000" pitchFamily="2" charset="2"/>
                        <a:buNone/>
                      </a:pPr>
                      <a:r>
                        <a:rPr kumimoji="1" lang="ja-JP" altLang="en-US" sz="1100" dirty="0">
                          <a:solidFill>
                            <a:schemeClr val="bg1"/>
                          </a:solidFill>
                        </a:rPr>
                        <a:t>連携の狙い</a:t>
                      </a:r>
                    </a:p>
                  </a:txBody>
                  <a:tcPr anchor="ctr"/>
                </a:tc>
                <a:tc>
                  <a:txBody>
                    <a:bodyPr/>
                    <a:lstStyle/>
                    <a:p>
                      <a:pPr marL="0" indent="0" algn="ctr">
                        <a:buFont typeface="Wingdings" panose="05000000000000000000" pitchFamily="2" charset="2"/>
                        <a:buNone/>
                      </a:pPr>
                      <a:r>
                        <a:rPr kumimoji="1" lang="ja-JP" altLang="en-US" sz="1100" dirty="0">
                          <a:solidFill>
                            <a:schemeClr val="bg1"/>
                          </a:solidFill>
                        </a:rPr>
                        <a:t>連携の内容</a:t>
                      </a:r>
                    </a:p>
                  </a:txBody>
                  <a:tcPr anchor="ctr"/>
                </a:tc>
                <a:tc>
                  <a:txBody>
                    <a:bodyPr/>
                    <a:lstStyle/>
                    <a:p>
                      <a:pPr marL="0" indent="0" algn="ctr">
                        <a:buFont typeface="Wingdings" panose="05000000000000000000" pitchFamily="2" charset="2"/>
                        <a:buNone/>
                      </a:pPr>
                      <a:r>
                        <a:rPr kumimoji="1" lang="ja-JP" altLang="en-US" sz="1100" dirty="0">
                          <a:solidFill>
                            <a:schemeClr val="bg1"/>
                          </a:solidFill>
                        </a:rPr>
                        <a:t>現在の調整状況</a:t>
                      </a:r>
                    </a:p>
                  </a:txBody>
                  <a:tcPr anchor="ctr"/>
                </a:tc>
                <a:extLst>
                  <a:ext uri="{0D108BD9-81ED-4DB2-BD59-A6C34878D82A}">
                    <a16:rowId xmlns:a16="http://schemas.microsoft.com/office/drawing/2014/main" val="3045517905"/>
                  </a:ext>
                </a:extLst>
              </a:tr>
              <a:tr h="768085">
                <a:tc>
                  <a:txBody>
                    <a:bodyPr/>
                    <a:lstStyle/>
                    <a:p>
                      <a:r>
                        <a:rPr kumimoji="1" lang="ja-JP" altLang="en-US" sz="1100" dirty="0"/>
                        <a:t>１</a:t>
                      </a:r>
                    </a:p>
                  </a:txBody>
                  <a:tcPr anchor="ctr"/>
                </a:tc>
                <a:tc>
                  <a:txBody>
                    <a:bodyPr/>
                    <a:lstStyle/>
                    <a:p>
                      <a:pPr marL="0" indent="0">
                        <a:buFont typeface="Wingdings" panose="05000000000000000000" pitchFamily="2" charset="2"/>
                        <a:buNone/>
                      </a:pPr>
                      <a:r>
                        <a:rPr kumimoji="1" lang="en-US" altLang="ja-JP" sz="1100" dirty="0">
                          <a:solidFill>
                            <a:srgbClr val="FF0000"/>
                          </a:solidFill>
                        </a:rPr>
                        <a:t>XXXX</a:t>
                      </a:r>
                      <a:r>
                        <a:rPr kumimoji="1" lang="ja-JP" altLang="en-US" sz="1100" dirty="0">
                          <a:solidFill>
                            <a:srgbClr val="FF0000"/>
                          </a:solidFill>
                        </a:rPr>
                        <a:t>株式会社</a:t>
                      </a:r>
                      <a:endParaRPr kumimoji="1" lang="en-US" altLang="ja-JP" sz="1100" dirty="0">
                        <a:solidFill>
                          <a:srgbClr val="FF0000"/>
                        </a:solidFill>
                      </a:endParaRPr>
                    </a:p>
                  </a:txBody>
                  <a:tcPr anchor="ctr"/>
                </a:tc>
                <a:tc>
                  <a:txBody>
                    <a:bodyPr/>
                    <a:lstStyle/>
                    <a:p>
                      <a:pPr marL="0" indent="0">
                        <a:buFont typeface="Wingdings" panose="05000000000000000000" pitchFamily="2" charset="2"/>
                        <a:buNone/>
                      </a:pPr>
                      <a:r>
                        <a:rPr kumimoji="1" lang="en-US" altLang="ja-JP" sz="1100" dirty="0">
                          <a:solidFill>
                            <a:srgbClr val="FF0000"/>
                          </a:solidFill>
                        </a:rPr>
                        <a:t>XXXXXXXX</a:t>
                      </a:r>
                      <a:r>
                        <a:rPr kumimoji="1" lang="ja-JP" altLang="en-US" sz="1100" dirty="0">
                          <a:solidFill>
                            <a:srgbClr val="FF0000"/>
                          </a:solidFill>
                        </a:rPr>
                        <a:t>の実現のため</a:t>
                      </a:r>
                    </a:p>
                  </a:txBody>
                  <a:tcPr anchor="ctr"/>
                </a:tc>
                <a:tc>
                  <a:txBody>
                    <a:bodyPr/>
                    <a:lstStyle/>
                    <a:p>
                      <a:pPr marL="0" indent="0">
                        <a:buFont typeface="Wingdings" panose="05000000000000000000" pitchFamily="2" charset="2"/>
                        <a:buNone/>
                      </a:pPr>
                      <a:r>
                        <a:rPr kumimoji="1" lang="en-US" altLang="ja-JP" sz="1100" dirty="0">
                          <a:solidFill>
                            <a:srgbClr val="FF0000"/>
                          </a:solidFill>
                        </a:rPr>
                        <a:t>XXXXXXXX</a:t>
                      </a:r>
                      <a:endParaRPr kumimoji="1" lang="ja-JP" altLang="en-US" sz="1100" dirty="0">
                        <a:solidFill>
                          <a:srgbClr val="FF0000"/>
                        </a:solidFill>
                      </a:endParaRPr>
                    </a:p>
                  </a:txBody>
                  <a:tcPr anchor="ctr"/>
                </a:tc>
                <a:tc>
                  <a:txBody>
                    <a:bodyPr/>
                    <a:lstStyle/>
                    <a:p>
                      <a:pPr marL="0" indent="0">
                        <a:buFont typeface="Wingdings" panose="05000000000000000000" pitchFamily="2" charset="2"/>
                        <a:buNone/>
                      </a:pPr>
                      <a:r>
                        <a:rPr kumimoji="1" lang="en-US" altLang="ja-JP" sz="1100" dirty="0">
                          <a:solidFill>
                            <a:srgbClr val="FF0000"/>
                          </a:solidFill>
                        </a:rPr>
                        <a:t>XXXXXXX</a:t>
                      </a:r>
                      <a:endParaRPr kumimoji="1" lang="ja-JP" altLang="en-US" sz="1100" dirty="0">
                        <a:solidFill>
                          <a:srgbClr val="FF0000"/>
                        </a:solidFill>
                      </a:endParaRPr>
                    </a:p>
                  </a:txBody>
                  <a:tcPr anchor="ctr"/>
                </a:tc>
                <a:extLst>
                  <a:ext uri="{0D108BD9-81ED-4DB2-BD59-A6C34878D82A}">
                    <a16:rowId xmlns:a16="http://schemas.microsoft.com/office/drawing/2014/main" val="650808711"/>
                  </a:ext>
                </a:extLst>
              </a:tr>
              <a:tr h="768085">
                <a:tc>
                  <a:txBody>
                    <a:bodyPr/>
                    <a:lstStyle/>
                    <a:p>
                      <a:r>
                        <a:rPr kumimoji="1" lang="ja-JP" altLang="en-US" sz="1100" dirty="0"/>
                        <a:t>２</a:t>
                      </a:r>
                    </a:p>
                  </a:txBody>
                  <a:tcPr anchor="ctr"/>
                </a:tc>
                <a:tc>
                  <a:txBody>
                    <a:bodyPr/>
                    <a:lstStyle/>
                    <a:p>
                      <a:pPr marL="0" indent="0">
                        <a:buFont typeface="Wingdings" panose="05000000000000000000" pitchFamily="2" charset="2"/>
                        <a:buNone/>
                      </a:pPr>
                      <a:endParaRPr kumimoji="1" lang="en-US" altLang="ja-JP" sz="1100" dirty="0">
                        <a:solidFill>
                          <a:schemeClr val="tx1"/>
                        </a:solidFill>
                      </a:endParaRPr>
                    </a:p>
                  </a:txBody>
                  <a:tcPr anchor="ctr"/>
                </a:tc>
                <a:tc>
                  <a:txBody>
                    <a:bodyPr/>
                    <a:lstStyle/>
                    <a:p>
                      <a:pPr marL="0" indent="0">
                        <a:buFont typeface="Wingdings" panose="05000000000000000000" pitchFamily="2" charset="2"/>
                        <a:buNone/>
                      </a:pPr>
                      <a:endParaRPr kumimoji="1" lang="ja-JP" altLang="en-US" sz="1100" dirty="0">
                        <a:solidFill>
                          <a:schemeClr val="tx1"/>
                        </a:solidFill>
                      </a:endParaRPr>
                    </a:p>
                  </a:txBody>
                  <a:tcPr anchor="ctr"/>
                </a:tc>
                <a:tc>
                  <a:txBody>
                    <a:bodyPr/>
                    <a:lstStyle/>
                    <a:p>
                      <a:pPr marL="0" indent="0">
                        <a:buFont typeface="Wingdings" panose="05000000000000000000" pitchFamily="2" charset="2"/>
                        <a:buNone/>
                      </a:pPr>
                      <a:endParaRPr kumimoji="1" lang="ja-JP" altLang="en-US" sz="1100" dirty="0">
                        <a:solidFill>
                          <a:schemeClr val="tx1"/>
                        </a:solidFill>
                      </a:endParaRPr>
                    </a:p>
                  </a:txBody>
                  <a:tcPr anchor="ctr"/>
                </a:tc>
                <a:tc>
                  <a:txBody>
                    <a:bodyPr/>
                    <a:lstStyle/>
                    <a:p>
                      <a:pPr marL="0" indent="0">
                        <a:buFont typeface="Wingdings" panose="05000000000000000000" pitchFamily="2" charset="2"/>
                        <a:buNone/>
                      </a:pPr>
                      <a:endParaRPr kumimoji="1" lang="ja-JP" altLang="en-US" sz="1100" dirty="0">
                        <a:solidFill>
                          <a:schemeClr val="tx1"/>
                        </a:solidFill>
                      </a:endParaRPr>
                    </a:p>
                  </a:txBody>
                  <a:tcPr anchor="ctr"/>
                </a:tc>
                <a:extLst>
                  <a:ext uri="{0D108BD9-81ED-4DB2-BD59-A6C34878D82A}">
                    <a16:rowId xmlns:a16="http://schemas.microsoft.com/office/drawing/2014/main" val="2128943399"/>
                  </a:ext>
                </a:extLst>
              </a:tr>
              <a:tr h="768085">
                <a:tc>
                  <a:txBody>
                    <a:bodyPr/>
                    <a:lstStyle/>
                    <a:p>
                      <a:r>
                        <a:rPr kumimoji="1" lang="ja-JP" altLang="en-US" sz="1100" dirty="0"/>
                        <a:t>３</a:t>
                      </a:r>
                    </a:p>
                  </a:txBody>
                  <a:tcPr anchor="ctr"/>
                </a:tc>
                <a:tc>
                  <a:txBody>
                    <a:bodyPr/>
                    <a:lstStyle/>
                    <a:p>
                      <a:pPr marL="0" indent="0">
                        <a:buFont typeface="Wingdings" panose="05000000000000000000" pitchFamily="2" charset="2"/>
                        <a:buNone/>
                      </a:pPr>
                      <a:endParaRPr kumimoji="1" lang="en-US" altLang="ja-JP" sz="1100" dirty="0">
                        <a:solidFill>
                          <a:schemeClr val="tx1"/>
                        </a:solidFill>
                      </a:endParaRPr>
                    </a:p>
                  </a:txBody>
                  <a:tcPr anchor="ctr"/>
                </a:tc>
                <a:tc>
                  <a:txBody>
                    <a:bodyPr/>
                    <a:lstStyle/>
                    <a:p>
                      <a:pPr marL="0" indent="0">
                        <a:buFont typeface="Wingdings" panose="05000000000000000000" pitchFamily="2" charset="2"/>
                        <a:buNone/>
                      </a:pPr>
                      <a:endParaRPr kumimoji="1" lang="ja-JP" altLang="en-US" sz="1100" dirty="0">
                        <a:solidFill>
                          <a:schemeClr val="tx1"/>
                        </a:solidFill>
                      </a:endParaRPr>
                    </a:p>
                  </a:txBody>
                  <a:tcPr anchor="ctr"/>
                </a:tc>
                <a:tc>
                  <a:txBody>
                    <a:bodyPr/>
                    <a:lstStyle/>
                    <a:p>
                      <a:pPr marL="0" indent="0">
                        <a:buFont typeface="Wingdings" panose="05000000000000000000" pitchFamily="2" charset="2"/>
                        <a:buNone/>
                      </a:pPr>
                      <a:endParaRPr kumimoji="1" lang="ja-JP" altLang="en-US" sz="1100" dirty="0">
                        <a:solidFill>
                          <a:schemeClr val="tx1"/>
                        </a:solidFill>
                      </a:endParaRPr>
                    </a:p>
                  </a:txBody>
                  <a:tcPr anchor="ctr"/>
                </a:tc>
                <a:tc>
                  <a:txBody>
                    <a:bodyPr/>
                    <a:lstStyle/>
                    <a:p>
                      <a:pPr marL="0" indent="0">
                        <a:buFont typeface="Wingdings" panose="05000000000000000000" pitchFamily="2" charset="2"/>
                        <a:buNone/>
                      </a:pPr>
                      <a:endParaRPr kumimoji="1" lang="ja-JP" altLang="en-US" sz="1100" dirty="0">
                        <a:solidFill>
                          <a:schemeClr val="tx1"/>
                        </a:solidFill>
                      </a:endParaRPr>
                    </a:p>
                  </a:txBody>
                  <a:tcPr anchor="ctr"/>
                </a:tc>
                <a:extLst>
                  <a:ext uri="{0D108BD9-81ED-4DB2-BD59-A6C34878D82A}">
                    <a16:rowId xmlns:a16="http://schemas.microsoft.com/office/drawing/2014/main" val="3850778339"/>
                  </a:ext>
                </a:extLst>
              </a:tr>
              <a:tr h="768085">
                <a:tc>
                  <a:txBody>
                    <a:bodyPr/>
                    <a:lstStyle/>
                    <a:p>
                      <a:r>
                        <a:rPr kumimoji="1" lang="ja-JP" altLang="en-US" sz="1100" dirty="0"/>
                        <a:t>４</a:t>
                      </a:r>
                    </a:p>
                  </a:txBody>
                  <a:tcPr anchor="ctr"/>
                </a:tc>
                <a:tc>
                  <a:txBody>
                    <a:bodyPr/>
                    <a:lstStyle/>
                    <a:p>
                      <a:pPr marL="0" indent="0">
                        <a:buFont typeface="Wingdings" panose="05000000000000000000" pitchFamily="2" charset="2"/>
                        <a:buNone/>
                      </a:pPr>
                      <a:endParaRPr kumimoji="1" lang="en-US" altLang="ja-JP" sz="1100" dirty="0">
                        <a:solidFill>
                          <a:schemeClr val="tx1"/>
                        </a:solidFill>
                      </a:endParaRPr>
                    </a:p>
                  </a:txBody>
                  <a:tcPr anchor="ctr"/>
                </a:tc>
                <a:tc>
                  <a:txBody>
                    <a:bodyPr/>
                    <a:lstStyle/>
                    <a:p>
                      <a:pPr marL="0" indent="0">
                        <a:buFont typeface="Wingdings" panose="05000000000000000000" pitchFamily="2" charset="2"/>
                        <a:buNone/>
                      </a:pPr>
                      <a:endParaRPr kumimoji="1" lang="ja-JP" altLang="en-US" sz="1100" dirty="0">
                        <a:solidFill>
                          <a:schemeClr val="tx1"/>
                        </a:solidFill>
                      </a:endParaRPr>
                    </a:p>
                  </a:txBody>
                  <a:tcPr anchor="ctr"/>
                </a:tc>
                <a:tc>
                  <a:txBody>
                    <a:bodyPr/>
                    <a:lstStyle/>
                    <a:p>
                      <a:pPr marL="0" indent="0">
                        <a:buFont typeface="Wingdings" panose="05000000000000000000" pitchFamily="2" charset="2"/>
                        <a:buNone/>
                      </a:pPr>
                      <a:endParaRPr kumimoji="1" lang="ja-JP" altLang="en-US" sz="1100" dirty="0">
                        <a:solidFill>
                          <a:schemeClr val="tx1"/>
                        </a:solidFill>
                      </a:endParaRPr>
                    </a:p>
                  </a:txBody>
                  <a:tcPr anchor="ctr"/>
                </a:tc>
                <a:tc>
                  <a:txBody>
                    <a:bodyPr/>
                    <a:lstStyle/>
                    <a:p>
                      <a:pPr marL="0" indent="0">
                        <a:buFont typeface="Wingdings" panose="05000000000000000000" pitchFamily="2" charset="2"/>
                        <a:buNone/>
                      </a:pPr>
                      <a:endParaRPr kumimoji="1" lang="ja-JP" altLang="en-US" sz="1100" dirty="0">
                        <a:solidFill>
                          <a:schemeClr val="tx1"/>
                        </a:solidFill>
                      </a:endParaRPr>
                    </a:p>
                  </a:txBody>
                  <a:tcPr anchor="ctr"/>
                </a:tc>
                <a:extLst>
                  <a:ext uri="{0D108BD9-81ED-4DB2-BD59-A6C34878D82A}">
                    <a16:rowId xmlns:a16="http://schemas.microsoft.com/office/drawing/2014/main" val="1129157611"/>
                  </a:ext>
                </a:extLst>
              </a:tr>
              <a:tr h="768085">
                <a:tc>
                  <a:txBody>
                    <a:bodyPr/>
                    <a:lstStyle/>
                    <a:p>
                      <a:r>
                        <a:rPr kumimoji="1" lang="ja-JP" altLang="en-US" sz="1100" dirty="0"/>
                        <a:t>５</a:t>
                      </a:r>
                    </a:p>
                  </a:txBody>
                  <a:tcPr anchor="ctr"/>
                </a:tc>
                <a:tc>
                  <a:txBody>
                    <a:bodyPr/>
                    <a:lstStyle/>
                    <a:p>
                      <a:pPr marL="0" indent="0">
                        <a:buFont typeface="Wingdings" panose="05000000000000000000" pitchFamily="2" charset="2"/>
                        <a:buNone/>
                      </a:pPr>
                      <a:endParaRPr kumimoji="1" lang="en-US" altLang="ja-JP" sz="1100" dirty="0">
                        <a:solidFill>
                          <a:schemeClr val="tx1"/>
                        </a:solidFill>
                      </a:endParaRPr>
                    </a:p>
                  </a:txBody>
                  <a:tcPr anchor="ctr"/>
                </a:tc>
                <a:tc>
                  <a:txBody>
                    <a:bodyPr/>
                    <a:lstStyle/>
                    <a:p>
                      <a:pPr marL="0" indent="0">
                        <a:buFont typeface="Wingdings" panose="05000000000000000000" pitchFamily="2" charset="2"/>
                        <a:buNone/>
                      </a:pPr>
                      <a:endParaRPr kumimoji="1" lang="ja-JP" altLang="en-US" sz="1100" dirty="0">
                        <a:solidFill>
                          <a:schemeClr val="tx1"/>
                        </a:solidFill>
                      </a:endParaRPr>
                    </a:p>
                  </a:txBody>
                  <a:tcPr anchor="ctr"/>
                </a:tc>
                <a:tc>
                  <a:txBody>
                    <a:bodyPr/>
                    <a:lstStyle/>
                    <a:p>
                      <a:pPr marL="0" indent="0">
                        <a:buFont typeface="Wingdings" panose="05000000000000000000" pitchFamily="2" charset="2"/>
                        <a:buNone/>
                      </a:pPr>
                      <a:endParaRPr kumimoji="1" lang="ja-JP" altLang="en-US" sz="1100" dirty="0">
                        <a:solidFill>
                          <a:schemeClr val="tx1"/>
                        </a:solidFill>
                      </a:endParaRPr>
                    </a:p>
                  </a:txBody>
                  <a:tcPr anchor="ctr"/>
                </a:tc>
                <a:tc>
                  <a:txBody>
                    <a:bodyPr/>
                    <a:lstStyle/>
                    <a:p>
                      <a:pPr marL="0" indent="0">
                        <a:buFont typeface="Wingdings" panose="05000000000000000000" pitchFamily="2" charset="2"/>
                        <a:buNone/>
                      </a:pPr>
                      <a:endParaRPr kumimoji="1" lang="ja-JP" altLang="en-US" sz="1100" dirty="0">
                        <a:solidFill>
                          <a:schemeClr val="tx1"/>
                        </a:solidFill>
                      </a:endParaRPr>
                    </a:p>
                  </a:txBody>
                  <a:tcPr anchor="ctr"/>
                </a:tc>
                <a:extLst>
                  <a:ext uri="{0D108BD9-81ED-4DB2-BD59-A6C34878D82A}">
                    <a16:rowId xmlns:a16="http://schemas.microsoft.com/office/drawing/2014/main" val="1479420199"/>
                  </a:ext>
                </a:extLst>
              </a:tr>
            </a:tbl>
          </a:graphicData>
        </a:graphic>
      </p:graphicFrame>
      <p:sp>
        <p:nvSpPr>
          <p:cNvPr id="3" name="吹き出し: 四角形 2">
            <a:extLst>
              <a:ext uri="{FF2B5EF4-FFF2-40B4-BE49-F238E27FC236}">
                <a16:creationId xmlns:a16="http://schemas.microsoft.com/office/drawing/2014/main" id="{29876018-F33D-72D2-BB5C-7A8E1319E86C}"/>
              </a:ext>
            </a:extLst>
          </p:cNvPr>
          <p:cNvSpPr/>
          <p:nvPr/>
        </p:nvSpPr>
        <p:spPr bwMode="auto">
          <a:xfrm>
            <a:off x="6009173" y="6095443"/>
            <a:ext cx="2304256" cy="358587"/>
          </a:xfrm>
          <a:prstGeom prst="wedgeRectCallout">
            <a:avLst>
              <a:gd name="adj1" fmla="val -39637"/>
              <a:gd name="adj2" fmla="val -97976"/>
            </a:avLst>
          </a:prstGeom>
          <a:solidFill>
            <a:srgbClr val="E60000"/>
          </a:solidFill>
          <a:ln w="12700" cap="flat" cmpd="sng" algn="ctr">
            <a:solidFill>
              <a:srgbClr val="E60000"/>
            </a:solidFill>
            <a:prstDash val="solid"/>
            <a:round/>
            <a:headEnd type="none" w="med" len="med"/>
            <a:tailEnd type="none" w="med" len="med"/>
          </a:ln>
          <a:effectLst/>
        </p:spPr>
        <p:txBody>
          <a:bodyPr vert="horz" wrap="square" lIns="36000" tIns="36000" rIns="36000" bIns="36000" numCol="1" rtlCol="0" anchor="ctr" anchorCtr="0" compatLnSpc="1">
            <a:prstTxWarp prst="textNoShape">
              <a:avLst/>
            </a:prstTxWarp>
          </a:bodyPr>
          <a:lstStyle>
            <a:defPPr>
              <a:defRPr lang="ja-JP"/>
            </a:defPPr>
            <a:lvl1pPr algn="ctr" rtl="0" fontAlgn="base">
              <a:lnSpc>
                <a:spcPct val="120000"/>
              </a:lnSpc>
              <a:spcBef>
                <a:spcPct val="50000"/>
              </a:spcBef>
              <a:spcAft>
                <a:spcPct val="0"/>
              </a:spcAft>
              <a:buClr>
                <a:schemeClr val="bg2"/>
              </a:buClr>
              <a:buFont typeface="Wingdings" pitchFamily="2" charset="2"/>
              <a:defRPr kumimoji="1" sz="1000" kern="1200">
                <a:solidFill>
                  <a:srgbClr val="000000"/>
                </a:solidFill>
                <a:latin typeface="Arial" charset="0"/>
                <a:ea typeface="ＭＳ Ｐゴシック" charset="-128"/>
                <a:cs typeface="+mn-cs"/>
              </a:defRPr>
            </a:lvl1pPr>
            <a:lvl2pPr marL="457200" algn="ctr" rtl="0" fontAlgn="base">
              <a:lnSpc>
                <a:spcPct val="120000"/>
              </a:lnSpc>
              <a:spcBef>
                <a:spcPct val="50000"/>
              </a:spcBef>
              <a:spcAft>
                <a:spcPct val="0"/>
              </a:spcAft>
              <a:buClr>
                <a:schemeClr val="bg2"/>
              </a:buClr>
              <a:buFont typeface="Wingdings" pitchFamily="2" charset="2"/>
              <a:defRPr kumimoji="1" sz="1000" kern="1200">
                <a:solidFill>
                  <a:srgbClr val="000000"/>
                </a:solidFill>
                <a:latin typeface="Arial" charset="0"/>
                <a:ea typeface="ＭＳ Ｐゴシック" charset="-128"/>
                <a:cs typeface="+mn-cs"/>
              </a:defRPr>
            </a:lvl2pPr>
            <a:lvl3pPr marL="914400" algn="ctr" rtl="0" fontAlgn="base">
              <a:lnSpc>
                <a:spcPct val="120000"/>
              </a:lnSpc>
              <a:spcBef>
                <a:spcPct val="50000"/>
              </a:spcBef>
              <a:spcAft>
                <a:spcPct val="0"/>
              </a:spcAft>
              <a:buClr>
                <a:schemeClr val="bg2"/>
              </a:buClr>
              <a:buFont typeface="Wingdings" pitchFamily="2" charset="2"/>
              <a:defRPr kumimoji="1" sz="1000" kern="1200">
                <a:solidFill>
                  <a:srgbClr val="000000"/>
                </a:solidFill>
                <a:latin typeface="Arial" charset="0"/>
                <a:ea typeface="ＭＳ Ｐゴシック" charset="-128"/>
                <a:cs typeface="+mn-cs"/>
              </a:defRPr>
            </a:lvl3pPr>
            <a:lvl4pPr marL="1371600" algn="ctr" rtl="0" fontAlgn="base">
              <a:lnSpc>
                <a:spcPct val="120000"/>
              </a:lnSpc>
              <a:spcBef>
                <a:spcPct val="50000"/>
              </a:spcBef>
              <a:spcAft>
                <a:spcPct val="0"/>
              </a:spcAft>
              <a:buClr>
                <a:schemeClr val="bg2"/>
              </a:buClr>
              <a:buFont typeface="Wingdings" pitchFamily="2" charset="2"/>
              <a:defRPr kumimoji="1" sz="1000" kern="1200">
                <a:solidFill>
                  <a:srgbClr val="000000"/>
                </a:solidFill>
                <a:latin typeface="Arial" charset="0"/>
                <a:ea typeface="ＭＳ Ｐゴシック" charset="-128"/>
                <a:cs typeface="+mn-cs"/>
              </a:defRPr>
            </a:lvl4pPr>
            <a:lvl5pPr marL="1828800" algn="ctr" rtl="0" fontAlgn="base">
              <a:lnSpc>
                <a:spcPct val="120000"/>
              </a:lnSpc>
              <a:spcBef>
                <a:spcPct val="50000"/>
              </a:spcBef>
              <a:spcAft>
                <a:spcPct val="0"/>
              </a:spcAft>
              <a:buClr>
                <a:schemeClr val="bg2"/>
              </a:buClr>
              <a:buFont typeface="Wingdings" pitchFamily="2" charset="2"/>
              <a:defRPr kumimoji="1" sz="1000" kern="1200">
                <a:solidFill>
                  <a:srgbClr val="000000"/>
                </a:solidFill>
                <a:latin typeface="Arial" charset="0"/>
                <a:ea typeface="ＭＳ Ｐゴシック" charset="-128"/>
                <a:cs typeface="+mn-cs"/>
              </a:defRPr>
            </a:lvl5pPr>
            <a:lvl6pPr marL="2286000" algn="l" defTabSz="914400" rtl="0" eaLnBrk="1" latinLnBrk="0" hangingPunct="1">
              <a:defRPr kumimoji="1" sz="1000" kern="1200">
                <a:solidFill>
                  <a:srgbClr val="000000"/>
                </a:solidFill>
                <a:latin typeface="Arial" charset="0"/>
                <a:ea typeface="ＭＳ Ｐゴシック" charset="-128"/>
                <a:cs typeface="+mn-cs"/>
              </a:defRPr>
            </a:lvl6pPr>
            <a:lvl7pPr marL="2743200" algn="l" defTabSz="914400" rtl="0" eaLnBrk="1" latinLnBrk="0" hangingPunct="1">
              <a:defRPr kumimoji="1" sz="1000" kern="1200">
                <a:solidFill>
                  <a:srgbClr val="000000"/>
                </a:solidFill>
                <a:latin typeface="Arial" charset="0"/>
                <a:ea typeface="ＭＳ Ｐゴシック" charset="-128"/>
                <a:cs typeface="+mn-cs"/>
              </a:defRPr>
            </a:lvl7pPr>
            <a:lvl8pPr marL="3200400" algn="l" defTabSz="914400" rtl="0" eaLnBrk="1" latinLnBrk="0" hangingPunct="1">
              <a:defRPr kumimoji="1" sz="1000" kern="1200">
                <a:solidFill>
                  <a:srgbClr val="000000"/>
                </a:solidFill>
                <a:latin typeface="Arial" charset="0"/>
                <a:ea typeface="ＭＳ Ｐゴシック" charset="-128"/>
                <a:cs typeface="+mn-cs"/>
              </a:defRPr>
            </a:lvl8pPr>
            <a:lvl9pPr marL="3657600" algn="l" defTabSz="914400" rtl="0" eaLnBrk="1" latinLnBrk="0" hangingPunct="1">
              <a:defRPr kumimoji="1" sz="1000" kern="1200">
                <a:solidFill>
                  <a:srgbClr val="000000"/>
                </a:solidFill>
                <a:latin typeface="Arial" charset="0"/>
                <a:ea typeface="ＭＳ Ｐゴシック" charset="-128"/>
                <a:cs typeface="+mn-cs"/>
              </a:defRPr>
            </a:lvl9pPr>
          </a:lstStyle>
          <a:p>
            <a:pPr marL="0" marR="0" indent="0" defTabSz="914400" rtl="0" eaLnBrk="1" fontAlgn="base" latinLnBrk="0" hangingPunct="1">
              <a:lnSpc>
                <a:spcPct val="100000"/>
              </a:lnSpc>
              <a:spcBef>
                <a:spcPct val="0"/>
              </a:spcBef>
              <a:spcAft>
                <a:spcPct val="0"/>
              </a:spcAft>
              <a:buClr>
                <a:schemeClr val="bg2"/>
              </a:buClr>
              <a:buSzTx/>
              <a:buFont typeface="Wingdings" pitchFamily="2" charset="2"/>
              <a:buNone/>
              <a:tabLst/>
            </a:pPr>
            <a:r>
              <a:rPr lang="ja-JP" altLang="en-US" sz="1100" dirty="0">
                <a:solidFill>
                  <a:srgbClr val="FFFFFF"/>
                </a:solidFill>
                <a:latin typeface="Meiryo UI" panose="020B0604030504040204" pitchFamily="50" charset="-128"/>
                <a:ea typeface="Meiryo UI" panose="020B0604030504040204" pitchFamily="50" charset="-128"/>
              </a:rPr>
              <a:t>必要に応じて行を追加してください</a:t>
            </a:r>
            <a:endParaRPr kumimoji="1" lang="ja-JP" altLang="en-US" sz="1100" b="0" i="0" u="none" strike="noStrike" cap="none" normalizeH="0" baseline="0" dirty="0">
              <a:ln>
                <a:noFill/>
              </a:ln>
              <a:solidFill>
                <a:srgbClr val="FFFFFF"/>
              </a:solidFill>
              <a:effectLst/>
              <a:latin typeface="Meiryo UI" panose="020B0604030504040204" pitchFamily="50" charset="-128"/>
              <a:ea typeface="Meiryo UI" panose="020B0604030504040204" pitchFamily="50" charset="-128"/>
            </a:endParaRPr>
          </a:p>
        </p:txBody>
      </p:sp>
      <p:sp>
        <p:nvSpPr>
          <p:cNvPr id="4" name="Rectangle 3">
            <a:extLst>
              <a:ext uri="{FF2B5EF4-FFF2-40B4-BE49-F238E27FC236}">
                <a16:creationId xmlns:a16="http://schemas.microsoft.com/office/drawing/2014/main" id="{147D9ADD-4A72-E6B6-B50D-37201EE522D0}"/>
              </a:ext>
            </a:extLst>
          </p:cNvPr>
          <p:cNvSpPr txBox="1">
            <a:spLocks noChangeArrowheads="1"/>
          </p:cNvSpPr>
          <p:nvPr/>
        </p:nvSpPr>
        <p:spPr bwMode="auto">
          <a:xfrm>
            <a:off x="7401271" y="319526"/>
            <a:ext cx="2146759" cy="180370"/>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lvl1pPr marL="266700" indent="-266700" algn="l" rtl="0" eaLnBrk="0" fontAlgn="base" hangingPunct="0">
              <a:lnSpc>
                <a:spcPct val="120000"/>
              </a:lnSpc>
              <a:spcBef>
                <a:spcPct val="30000"/>
              </a:spcBef>
              <a:spcAft>
                <a:spcPct val="0"/>
              </a:spcAft>
              <a:buClr>
                <a:schemeClr val="bg2"/>
              </a:buClr>
              <a:buFont typeface="Wingdings" pitchFamily="2" charset="2"/>
              <a:buChar char="n"/>
              <a:defRPr kumimoji="1" sz="1400">
                <a:solidFill>
                  <a:srgbClr val="000000"/>
                </a:solidFill>
                <a:latin typeface="Arial" panose="020B0604020202020204" pitchFamily="34" charset="0"/>
                <a:ea typeface="ＭＳ Ｐゴシック" panose="020B0600070205080204" pitchFamily="50" charset="-128"/>
                <a:cs typeface="+mn-cs"/>
              </a:defRPr>
            </a:lvl1pPr>
            <a:lvl2pPr marL="539750" indent="-271463" algn="l" rtl="0" eaLnBrk="0" fontAlgn="base" hangingPunct="0">
              <a:lnSpc>
                <a:spcPct val="120000"/>
              </a:lnSpc>
              <a:spcBef>
                <a:spcPct val="30000"/>
              </a:spcBef>
              <a:spcAft>
                <a:spcPct val="0"/>
              </a:spcAft>
              <a:buClr>
                <a:schemeClr val="bg2"/>
              </a:buClr>
              <a:buFont typeface="Wingdings" pitchFamily="2" charset="2"/>
              <a:buChar char="l"/>
              <a:defRPr kumimoji="1" sz="1200">
                <a:solidFill>
                  <a:srgbClr val="000000"/>
                </a:solidFill>
                <a:latin typeface="Arial" panose="020B0604020202020204" pitchFamily="34" charset="0"/>
                <a:ea typeface="ＭＳ Ｐゴシック" panose="020B0600070205080204" pitchFamily="50" charset="-128"/>
              </a:defRPr>
            </a:lvl2pPr>
            <a:lvl3pPr marL="812800" indent="-271463" algn="l" rtl="0" eaLnBrk="0" fontAlgn="base" hangingPunct="0">
              <a:lnSpc>
                <a:spcPct val="120000"/>
              </a:lnSpc>
              <a:spcBef>
                <a:spcPct val="30000"/>
              </a:spcBef>
              <a:spcAft>
                <a:spcPct val="0"/>
              </a:spcAft>
              <a:buClr>
                <a:schemeClr val="bg2"/>
              </a:buClr>
              <a:buFont typeface="ＭＳ Ｐゴシック" charset="-128"/>
              <a:buChar char="–"/>
              <a:defRPr sz="1200">
                <a:solidFill>
                  <a:srgbClr val="000000"/>
                </a:solidFill>
                <a:latin typeface="Arial" panose="020B0604020202020204" pitchFamily="34" charset="0"/>
                <a:ea typeface="ＭＳ Ｐゴシック" panose="020B0600070205080204" pitchFamily="50" charset="-128"/>
              </a:defRPr>
            </a:lvl3pPr>
            <a:lvl4pPr marL="1079500" indent="-265113" algn="l" rtl="0" eaLnBrk="0" fontAlgn="base" hangingPunct="0">
              <a:lnSpc>
                <a:spcPct val="120000"/>
              </a:lnSpc>
              <a:spcBef>
                <a:spcPct val="30000"/>
              </a:spcBef>
              <a:spcAft>
                <a:spcPct val="0"/>
              </a:spcAft>
              <a:buClr>
                <a:schemeClr val="bg2"/>
              </a:buClr>
              <a:buFont typeface="ＭＳ Ｐゴシック" charset="-128"/>
              <a:buChar char="–"/>
              <a:defRPr kumimoji="1" sz="1200">
                <a:solidFill>
                  <a:srgbClr val="000000"/>
                </a:solidFill>
                <a:latin typeface="Arial" panose="020B0604020202020204" pitchFamily="34" charset="0"/>
                <a:ea typeface="ＭＳ Ｐゴシック" panose="020B0600070205080204" pitchFamily="50" charset="-128"/>
              </a:defRPr>
            </a:lvl4pPr>
            <a:lvl5pPr marL="1968500" indent="-268288" algn="just" defTabSz="990600" rtl="0" eaLnBrk="0" fontAlgn="base" hangingPunct="0">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5pPr>
            <a:lvl6pPr marL="24257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6pPr>
            <a:lvl7pPr marL="28829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7pPr>
            <a:lvl8pPr marL="33401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8pPr>
            <a:lvl9pPr marL="37973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9pPr>
          </a:lstStyle>
          <a:p>
            <a:pPr marL="0" indent="0" algn="r" eaLnBrk="1" hangingPunct="1">
              <a:spcBef>
                <a:spcPct val="0"/>
              </a:spcBef>
              <a:buClr>
                <a:srgbClr val="5A5A5A"/>
              </a:buClr>
              <a:buSzPct val="100000"/>
              <a:buFont typeface="Wingdings" pitchFamily="2" charset="2"/>
              <a:buNone/>
            </a:pPr>
            <a:r>
              <a:rPr lang="ja-JP" altLang="en-US" sz="1100" kern="0" dirty="0">
                <a:solidFill>
                  <a:schemeClr val="tx1"/>
                </a:solidFill>
                <a:latin typeface="Meiryo UI" panose="020B0604030504040204" pitchFamily="50" charset="-128"/>
                <a:ea typeface="Meiryo UI" panose="020B0604030504040204" pitchFamily="50" charset="-128"/>
              </a:rPr>
              <a:t>審査基準：実現可能性</a:t>
            </a:r>
            <a:endParaRPr lang="en-US" altLang="ja-JP" sz="1100" kern="0"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50982321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19CEEB8-F7C9-520F-FB83-AA9FE007F4EA}"/>
              </a:ext>
            </a:extLst>
          </p:cNvPr>
          <p:cNvSpPr>
            <a:spLocks noGrp="1"/>
          </p:cNvSpPr>
          <p:nvPr>
            <p:ph type="title"/>
          </p:nvPr>
        </p:nvSpPr>
        <p:spPr/>
        <p:txBody>
          <a:bodyPr/>
          <a:lstStyle/>
          <a:p>
            <a:r>
              <a:rPr kumimoji="1" lang="ja-JP" altLang="en-US" dirty="0"/>
              <a:t>応募申請の概要</a:t>
            </a:r>
          </a:p>
        </p:txBody>
      </p:sp>
      <p:sp>
        <p:nvSpPr>
          <p:cNvPr id="19" name="Rectangle 3">
            <a:extLst>
              <a:ext uri="{FF2B5EF4-FFF2-40B4-BE49-F238E27FC236}">
                <a16:creationId xmlns:a16="http://schemas.microsoft.com/office/drawing/2014/main" id="{613C59C0-D0EE-51A9-736A-82F93EDEA253}"/>
              </a:ext>
            </a:extLst>
          </p:cNvPr>
          <p:cNvSpPr txBox="1">
            <a:spLocks noChangeArrowheads="1"/>
          </p:cNvSpPr>
          <p:nvPr/>
        </p:nvSpPr>
        <p:spPr bwMode="auto">
          <a:xfrm>
            <a:off x="344856" y="2696863"/>
            <a:ext cx="9216000" cy="383503"/>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lvl1pPr marL="266700" indent="-266700" algn="l" rtl="0" eaLnBrk="0" fontAlgn="base" hangingPunct="0">
              <a:lnSpc>
                <a:spcPct val="120000"/>
              </a:lnSpc>
              <a:spcBef>
                <a:spcPct val="30000"/>
              </a:spcBef>
              <a:spcAft>
                <a:spcPct val="0"/>
              </a:spcAft>
              <a:buClr>
                <a:schemeClr val="bg2"/>
              </a:buClr>
              <a:buFont typeface="Wingdings" pitchFamily="2" charset="2"/>
              <a:buChar char="n"/>
              <a:defRPr kumimoji="1" sz="1400">
                <a:solidFill>
                  <a:srgbClr val="000000"/>
                </a:solidFill>
                <a:latin typeface="Arial" panose="020B0604020202020204" pitchFamily="34" charset="0"/>
                <a:ea typeface="ＭＳ Ｐゴシック" panose="020B0600070205080204" pitchFamily="50" charset="-128"/>
                <a:cs typeface="+mn-cs"/>
              </a:defRPr>
            </a:lvl1pPr>
            <a:lvl2pPr marL="539750" indent="-271463" algn="l" rtl="0" eaLnBrk="0" fontAlgn="base" hangingPunct="0">
              <a:lnSpc>
                <a:spcPct val="120000"/>
              </a:lnSpc>
              <a:spcBef>
                <a:spcPct val="30000"/>
              </a:spcBef>
              <a:spcAft>
                <a:spcPct val="0"/>
              </a:spcAft>
              <a:buClr>
                <a:schemeClr val="bg2"/>
              </a:buClr>
              <a:buFont typeface="Wingdings" pitchFamily="2" charset="2"/>
              <a:buChar char="l"/>
              <a:defRPr kumimoji="1" sz="1200">
                <a:solidFill>
                  <a:srgbClr val="000000"/>
                </a:solidFill>
                <a:latin typeface="Arial" panose="020B0604020202020204" pitchFamily="34" charset="0"/>
                <a:ea typeface="ＭＳ Ｐゴシック" panose="020B0600070205080204" pitchFamily="50" charset="-128"/>
              </a:defRPr>
            </a:lvl2pPr>
            <a:lvl3pPr marL="812800" indent="-271463" algn="l" rtl="0" eaLnBrk="0" fontAlgn="base" hangingPunct="0">
              <a:lnSpc>
                <a:spcPct val="120000"/>
              </a:lnSpc>
              <a:spcBef>
                <a:spcPct val="30000"/>
              </a:spcBef>
              <a:spcAft>
                <a:spcPct val="0"/>
              </a:spcAft>
              <a:buClr>
                <a:schemeClr val="bg2"/>
              </a:buClr>
              <a:buFont typeface="ＭＳ Ｐゴシック" charset="-128"/>
              <a:buChar char="–"/>
              <a:defRPr sz="1200">
                <a:solidFill>
                  <a:srgbClr val="000000"/>
                </a:solidFill>
                <a:latin typeface="Arial" panose="020B0604020202020204" pitchFamily="34" charset="0"/>
                <a:ea typeface="ＭＳ Ｐゴシック" panose="020B0600070205080204" pitchFamily="50" charset="-128"/>
              </a:defRPr>
            </a:lvl3pPr>
            <a:lvl4pPr marL="1079500" indent="-265113" algn="l" rtl="0" eaLnBrk="0" fontAlgn="base" hangingPunct="0">
              <a:lnSpc>
                <a:spcPct val="120000"/>
              </a:lnSpc>
              <a:spcBef>
                <a:spcPct val="30000"/>
              </a:spcBef>
              <a:spcAft>
                <a:spcPct val="0"/>
              </a:spcAft>
              <a:buClr>
                <a:schemeClr val="bg2"/>
              </a:buClr>
              <a:buFont typeface="ＭＳ Ｐゴシック" charset="-128"/>
              <a:buChar char="–"/>
              <a:defRPr kumimoji="1" sz="1200">
                <a:solidFill>
                  <a:srgbClr val="000000"/>
                </a:solidFill>
                <a:latin typeface="Arial" panose="020B0604020202020204" pitchFamily="34" charset="0"/>
                <a:ea typeface="ＭＳ Ｐゴシック" panose="020B0600070205080204" pitchFamily="50" charset="-128"/>
              </a:defRPr>
            </a:lvl4pPr>
            <a:lvl5pPr marL="1968500" indent="-268288" algn="just" defTabSz="990600" rtl="0" eaLnBrk="0" fontAlgn="base" hangingPunct="0">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5pPr>
            <a:lvl6pPr marL="24257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6pPr>
            <a:lvl7pPr marL="28829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7pPr>
            <a:lvl8pPr marL="33401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8pPr>
            <a:lvl9pPr marL="37973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9pPr>
          </a:lstStyle>
          <a:p>
            <a:pPr marL="0" indent="0" eaLnBrk="1" hangingPunct="1">
              <a:spcBef>
                <a:spcPct val="0"/>
              </a:spcBef>
              <a:buClr>
                <a:srgbClr val="5A5A5A"/>
              </a:buClr>
              <a:buSzPct val="100000"/>
              <a:buFont typeface="Wingdings" pitchFamily="2" charset="2"/>
              <a:buNone/>
            </a:pPr>
            <a:r>
              <a:rPr lang="en-US" altLang="ja-JP" sz="1100" b="1" kern="0" dirty="0">
                <a:solidFill>
                  <a:schemeClr val="tx1"/>
                </a:solidFill>
                <a:highlight>
                  <a:srgbClr val="CCDAEC"/>
                </a:highlight>
                <a:latin typeface="Meiryo UI" panose="020B0604030504040204" pitchFamily="50" charset="-128"/>
                <a:ea typeface="Meiryo UI" panose="020B0604030504040204" pitchFamily="50" charset="-128"/>
              </a:rPr>
              <a:t>【</a:t>
            </a:r>
            <a:r>
              <a:rPr lang="ja-JP" altLang="en-US" sz="1100" b="1" kern="0" dirty="0">
                <a:solidFill>
                  <a:schemeClr val="tx1"/>
                </a:solidFill>
                <a:highlight>
                  <a:srgbClr val="CCDAEC"/>
                </a:highlight>
                <a:latin typeface="Meiryo UI" panose="020B0604030504040204" pitchFamily="50" charset="-128"/>
                <a:ea typeface="Meiryo UI" panose="020B0604030504040204" pitchFamily="50" charset="-128"/>
              </a:rPr>
              <a:t>拠点整備及び拠点を通じて実現を目指すビジネスの概要</a:t>
            </a:r>
            <a:r>
              <a:rPr lang="en-US" altLang="ja-JP" sz="1100" b="1" kern="0" dirty="0">
                <a:solidFill>
                  <a:schemeClr val="tx1"/>
                </a:solidFill>
                <a:highlight>
                  <a:srgbClr val="CCDAEC"/>
                </a:highlight>
                <a:latin typeface="Meiryo UI" panose="020B0604030504040204" pitchFamily="50" charset="-128"/>
                <a:ea typeface="Meiryo UI" panose="020B0604030504040204" pitchFamily="50" charset="-128"/>
              </a:rPr>
              <a:t>】</a:t>
            </a:r>
            <a:endParaRPr lang="en-US" altLang="ja-JP" sz="1100" b="1" kern="0" dirty="0">
              <a:solidFill>
                <a:schemeClr val="tx1"/>
              </a:solidFill>
              <a:latin typeface="Meiryo UI" panose="020B0604030504040204" pitchFamily="50" charset="-128"/>
              <a:ea typeface="Meiryo UI" panose="020B0604030504040204" pitchFamily="50" charset="-128"/>
            </a:endParaRPr>
          </a:p>
          <a:p>
            <a:pPr marL="0" indent="0" eaLnBrk="1" hangingPunct="1">
              <a:spcBef>
                <a:spcPct val="0"/>
              </a:spcBef>
              <a:buClr>
                <a:srgbClr val="5A5A5A"/>
              </a:buClr>
              <a:buSzPct val="100000"/>
              <a:buNone/>
            </a:pPr>
            <a:r>
              <a:rPr lang="ja-JP" altLang="en-US" sz="1100" kern="0" dirty="0">
                <a:solidFill>
                  <a:schemeClr val="tx1"/>
                </a:solidFill>
                <a:latin typeface="Meiryo UI" panose="020B0604030504040204" pitchFamily="50" charset="-128"/>
                <a:ea typeface="Meiryo UI" panose="020B0604030504040204" pitchFamily="50" charset="-128"/>
              </a:rPr>
              <a:t>新たに整備する研究開発拠点あるいは生産拠点を通じて取り組むビジネスの取組名（</a:t>
            </a:r>
            <a:r>
              <a:rPr lang="en-US" altLang="ja-JP" sz="1100" kern="0" dirty="0">
                <a:solidFill>
                  <a:schemeClr val="tx1"/>
                </a:solidFill>
                <a:latin typeface="Meiryo UI" panose="020B0604030504040204" pitchFamily="50" charset="-128"/>
                <a:ea typeface="Meiryo UI" panose="020B0604030504040204" pitchFamily="50" charset="-128"/>
              </a:rPr>
              <a:t>30</a:t>
            </a:r>
            <a:r>
              <a:rPr lang="ja-JP" altLang="en-US" sz="1100" kern="0" dirty="0">
                <a:solidFill>
                  <a:schemeClr val="tx1"/>
                </a:solidFill>
                <a:latin typeface="Meiryo UI" panose="020B0604030504040204" pitchFamily="50" charset="-128"/>
                <a:ea typeface="Meiryo UI" panose="020B0604030504040204" pitchFamily="50" charset="-128"/>
              </a:rPr>
              <a:t>文字以内）、ビジネスの概要（</a:t>
            </a:r>
            <a:r>
              <a:rPr lang="en-US" altLang="ja-JP" sz="1100" kern="0" dirty="0">
                <a:solidFill>
                  <a:schemeClr val="tx1"/>
                </a:solidFill>
                <a:latin typeface="Meiryo UI" panose="020B0604030504040204" pitchFamily="50" charset="-128"/>
                <a:ea typeface="Meiryo UI" panose="020B0604030504040204" pitchFamily="50" charset="-128"/>
              </a:rPr>
              <a:t>200</a:t>
            </a:r>
            <a:r>
              <a:rPr lang="ja-JP" altLang="en-US" sz="1100" kern="0" dirty="0">
                <a:solidFill>
                  <a:schemeClr val="tx1"/>
                </a:solidFill>
                <a:latin typeface="Meiryo UI" panose="020B0604030504040204" pitchFamily="50" charset="-128"/>
                <a:ea typeface="Meiryo UI" panose="020B0604030504040204" pitchFamily="50" charset="-128"/>
              </a:rPr>
              <a:t>文字以内）を記載してください。</a:t>
            </a:r>
            <a:endParaRPr lang="en-US" altLang="ja-JP" sz="1100" b="1" kern="0" dirty="0">
              <a:solidFill>
                <a:schemeClr val="tx1"/>
              </a:solidFill>
              <a:latin typeface="Meiryo UI" panose="020B0604030504040204" pitchFamily="50" charset="-128"/>
              <a:ea typeface="Meiryo UI" panose="020B0604030504040204" pitchFamily="50" charset="-128"/>
            </a:endParaRPr>
          </a:p>
        </p:txBody>
      </p:sp>
      <p:graphicFrame>
        <p:nvGraphicFramePr>
          <p:cNvPr id="20" name="表 19">
            <a:extLst>
              <a:ext uri="{FF2B5EF4-FFF2-40B4-BE49-F238E27FC236}">
                <a16:creationId xmlns:a16="http://schemas.microsoft.com/office/drawing/2014/main" id="{7AC546F4-9E40-B7CB-B9B4-80A43664013A}"/>
              </a:ext>
            </a:extLst>
          </p:cNvPr>
          <p:cNvGraphicFramePr>
            <a:graphicFrameLocks noGrp="1"/>
          </p:cNvGraphicFramePr>
          <p:nvPr>
            <p:extLst>
              <p:ext uri="{D42A27DB-BD31-4B8C-83A1-F6EECF244321}">
                <p14:modId xmlns:p14="http://schemas.microsoft.com/office/powerpoint/2010/main" val="2867423567"/>
              </p:ext>
            </p:extLst>
          </p:nvPr>
        </p:nvGraphicFramePr>
        <p:xfrm>
          <a:off x="560510" y="3200919"/>
          <a:ext cx="8907340" cy="1524225"/>
        </p:xfrm>
        <a:graphic>
          <a:graphicData uri="http://schemas.openxmlformats.org/drawingml/2006/table">
            <a:tbl>
              <a:tblPr firstCol="1">
                <a:tableStyleId>{93296810-A885-4BE3-A3E7-6D5BEEA58F35}</a:tableStyleId>
              </a:tblPr>
              <a:tblGrid>
                <a:gridCol w="1296146">
                  <a:extLst>
                    <a:ext uri="{9D8B030D-6E8A-4147-A177-3AD203B41FA5}">
                      <a16:colId xmlns:a16="http://schemas.microsoft.com/office/drawing/2014/main" val="3625394933"/>
                    </a:ext>
                  </a:extLst>
                </a:gridCol>
                <a:gridCol w="7611194">
                  <a:extLst>
                    <a:ext uri="{9D8B030D-6E8A-4147-A177-3AD203B41FA5}">
                      <a16:colId xmlns:a16="http://schemas.microsoft.com/office/drawing/2014/main" val="2799227373"/>
                    </a:ext>
                  </a:extLst>
                </a:gridCol>
              </a:tblGrid>
              <a:tr h="127240">
                <a:tc>
                  <a:txBody>
                    <a:bodyPr/>
                    <a:lstStyle/>
                    <a:p>
                      <a:r>
                        <a:rPr kumimoji="1" lang="ja-JP" altLang="en-US" sz="1100" dirty="0"/>
                        <a:t>取組名</a:t>
                      </a:r>
                      <a:endParaRPr kumimoji="1" lang="en-US" altLang="ja-JP" sz="1100" dirty="0"/>
                    </a:p>
                    <a:p>
                      <a:r>
                        <a:rPr kumimoji="1" lang="ja-JP" altLang="en-US" sz="1100" dirty="0"/>
                        <a:t>（</a:t>
                      </a:r>
                      <a:r>
                        <a:rPr kumimoji="1" lang="en-US" altLang="ja-JP" sz="1100" dirty="0"/>
                        <a:t>30</a:t>
                      </a:r>
                      <a:r>
                        <a:rPr kumimoji="1" lang="ja-JP" altLang="en-US" sz="1100" dirty="0"/>
                        <a:t>文字以内）</a:t>
                      </a:r>
                    </a:p>
                  </a:txBody>
                  <a:tcPr anchor="ctr"/>
                </a:tc>
                <a:tc>
                  <a:txBody>
                    <a:bodyPr/>
                    <a:lstStyle/>
                    <a:p>
                      <a:r>
                        <a:rPr kumimoji="1" lang="en-US" altLang="ja-JP" sz="1100" dirty="0">
                          <a:solidFill>
                            <a:srgbClr val="FF0000"/>
                          </a:solidFill>
                        </a:rPr>
                        <a:t>XXXXX</a:t>
                      </a:r>
                      <a:endParaRPr kumimoji="1" lang="ja-JP" altLang="en-US" sz="1100" dirty="0">
                        <a:solidFill>
                          <a:srgbClr val="FF0000"/>
                        </a:solidFill>
                      </a:endParaRPr>
                    </a:p>
                  </a:txBody>
                  <a:tcPr anchor="ctr"/>
                </a:tc>
                <a:extLst>
                  <a:ext uri="{0D108BD9-81ED-4DB2-BD59-A6C34878D82A}">
                    <a16:rowId xmlns:a16="http://schemas.microsoft.com/office/drawing/2014/main" val="2940635812"/>
                  </a:ext>
                </a:extLst>
              </a:tr>
              <a:tr h="1097505">
                <a:tc>
                  <a:txBody>
                    <a:bodyPr/>
                    <a:lstStyle/>
                    <a:p>
                      <a:r>
                        <a:rPr kumimoji="1" lang="ja-JP" altLang="en-US" sz="1100" dirty="0"/>
                        <a:t>取組の概要</a:t>
                      </a:r>
                      <a:endParaRPr kumimoji="1" lang="en-US" altLang="ja-JP" sz="1100" dirty="0"/>
                    </a:p>
                    <a:p>
                      <a:r>
                        <a:rPr kumimoji="1" lang="ja-JP" altLang="en-US" sz="1100" dirty="0"/>
                        <a:t>（</a:t>
                      </a:r>
                      <a:r>
                        <a:rPr kumimoji="1" lang="en-US" altLang="ja-JP" sz="1100" dirty="0"/>
                        <a:t>200</a:t>
                      </a:r>
                      <a:r>
                        <a:rPr kumimoji="1" lang="ja-JP" altLang="en-US" sz="1100" dirty="0"/>
                        <a:t>文字以内）</a:t>
                      </a:r>
                    </a:p>
                  </a:txBody>
                  <a:tcPr anchor="ctr"/>
                </a:tc>
                <a:tc>
                  <a:txBody>
                    <a:bodyPr/>
                    <a:lstStyle/>
                    <a:p>
                      <a:r>
                        <a:rPr kumimoji="1" lang="en-US" altLang="ja-JP" sz="1100" dirty="0">
                          <a:solidFill>
                            <a:srgbClr val="FF0000"/>
                          </a:solidFill>
                        </a:rPr>
                        <a:t>XXXXXXXXXXXXXXXXXXXX</a:t>
                      </a:r>
                    </a:p>
                  </a:txBody>
                  <a:tcPr anchor="ctr"/>
                </a:tc>
                <a:extLst>
                  <a:ext uri="{0D108BD9-81ED-4DB2-BD59-A6C34878D82A}">
                    <a16:rowId xmlns:a16="http://schemas.microsoft.com/office/drawing/2014/main" val="3315381963"/>
                  </a:ext>
                </a:extLst>
              </a:tr>
            </a:tbl>
          </a:graphicData>
        </a:graphic>
      </p:graphicFrame>
      <p:sp>
        <p:nvSpPr>
          <p:cNvPr id="28" name="Rectangle 3">
            <a:extLst>
              <a:ext uri="{FF2B5EF4-FFF2-40B4-BE49-F238E27FC236}">
                <a16:creationId xmlns:a16="http://schemas.microsoft.com/office/drawing/2014/main" id="{9731D226-3DE7-E5F1-4B79-157629252552}"/>
              </a:ext>
            </a:extLst>
          </p:cNvPr>
          <p:cNvSpPr txBox="1">
            <a:spLocks noChangeArrowheads="1"/>
          </p:cNvSpPr>
          <p:nvPr/>
        </p:nvSpPr>
        <p:spPr bwMode="auto">
          <a:xfrm>
            <a:off x="345513" y="1196752"/>
            <a:ext cx="9216000" cy="180370"/>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lvl1pPr marL="266700" indent="-266700" algn="l" rtl="0" eaLnBrk="0" fontAlgn="base" hangingPunct="0">
              <a:lnSpc>
                <a:spcPct val="120000"/>
              </a:lnSpc>
              <a:spcBef>
                <a:spcPct val="30000"/>
              </a:spcBef>
              <a:spcAft>
                <a:spcPct val="0"/>
              </a:spcAft>
              <a:buClr>
                <a:schemeClr val="bg2"/>
              </a:buClr>
              <a:buFont typeface="Wingdings" pitchFamily="2" charset="2"/>
              <a:buChar char="n"/>
              <a:defRPr kumimoji="1" sz="1400">
                <a:solidFill>
                  <a:srgbClr val="000000"/>
                </a:solidFill>
                <a:latin typeface="Arial" panose="020B0604020202020204" pitchFamily="34" charset="0"/>
                <a:ea typeface="ＭＳ Ｐゴシック" panose="020B0600070205080204" pitchFamily="50" charset="-128"/>
                <a:cs typeface="+mn-cs"/>
              </a:defRPr>
            </a:lvl1pPr>
            <a:lvl2pPr marL="539750" indent="-271463" algn="l" rtl="0" eaLnBrk="0" fontAlgn="base" hangingPunct="0">
              <a:lnSpc>
                <a:spcPct val="120000"/>
              </a:lnSpc>
              <a:spcBef>
                <a:spcPct val="30000"/>
              </a:spcBef>
              <a:spcAft>
                <a:spcPct val="0"/>
              </a:spcAft>
              <a:buClr>
                <a:schemeClr val="bg2"/>
              </a:buClr>
              <a:buFont typeface="Wingdings" pitchFamily="2" charset="2"/>
              <a:buChar char="l"/>
              <a:defRPr kumimoji="1" sz="1200">
                <a:solidFill>
                  <a:srgbClr val="000000"/>
                </a:solidFill>
                <a:latin typeface="Arial" panose="020B0604020202020204" pitchFamily="34" charset="0"/>
                <a:ea typeface="ＭＳ Ｐゴシック" panose="020B0600070205080204" pitchFamily="50" charset="-128"/>
              </a:defRPr>
            </a:lvl2pPr>
            <a:lvl3pPr marL="812800" indent="-271463" algn="l" rtl="0" eaLnBrk="0" fontAlgn="base" hangingPunct="0">
              <a:lnSpc>
                <a:spcPct val="120000"/>
              </a:lnSpc>
              <a:spcBef>
                <a:spcPct val="30000"/>
              </a:spcBef>
              <a:spcAft>
                <a:spcPct val="0"/>
              </a:spcAft>
              <a:buClr>
                <a:schemeClr val="bg2"/>
              </a:buClr>
              <a:buFont typeface="ＭＳ Ｐゴシック" charset="-128"/>
              <a:buChar char="–"/>
              <a:defRPr sz="1200">
                <a:solidFill>
                  <a:srgbClr val="000000"/>
                </a:solidFill>
                <a:latin typeface="Arial" panose="020B0604020202020204" pitchFamily="34" charset="0"/>
                <a:ea typeface="ＭＳ Ｐゴシック" panose="020B0600070205080204" pitchFamily="50" charset="-128"/>
              </a:defRPr>
            </a:lvl3pPr>
            <a:lvl4pPr marL="1079500" indent="-265113" algn="l" rtl="0" eaLnBrk="0" fontAlgn="base" hangingPunct="0">
              <a:lnSpc>
                <a:spcPct val="120000"/>
              </a:lnSpc>
              <a:spcBef>
                <a:spcPct val="30000"/>
              </a:spcBef>
              <a:spcAft>
                <a:spcPct val="0"/>
              </a:spcAft>
              <a:buClr>
                <a:schemeClr val="bg2"/>
              </a:buClr>
              <a:buFont typeface="ＭＳ Ｐゴシック" charset="-128"/>
              <a:buChar char="–"/>
              <a:defRPr kumimoji="1" sz="1200">
                <a:solidFill>
                  <a:srgbClr val="000000"/>
                </a:solidFill>
                <a:latin typeface="Arial" panose="020B0604020202020204" pitchFamily="34" charset="0"/>
                <a:ea typeface="ＭＳ Ｐゴシック" panose="020B0600070205080204" pitchFamily="50" charset="-128"/>
              </a:defRPr>
            </a:lvl4pPr>
            <a:lvl5pPr marL="1968500" indent="-268288" algn="just" defTabSz="990600" rtl="0" eaLnBrk="0" fontAlgn="base" hangingPunct="0">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5pPr>
            <a:lvl6pPr marL="24257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6pPr>
            <a:lvl7pPr marL="28829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7pPr>
            <a:lvl8pPr marL="33401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8pPr>
            <a:lvl9pPr marL="37973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9pPr>
          </a:lstStyle>
          <a:p>
            <a:pPr marL="0" indent="0" eaLnBrk="1" hangingPunct="1">
              <a:spcBef>
                <a:spcPct val="0"/>
              </a:spcBef>
              <a:buClr>
                <a:srgbClr val="5A5A5A"/>
              </a:buClr>
              <a:buSzPct val="100000"/>
              <a:buNone/>
            </a:pPr>
            <a:r>
              <a:rPr lang="ja-JP" altLang="en-US" sz="1100" kern="0" dirty="0">
                <a:solidFill>
                  <a:schemeClr val="tx1"/>
                </a:solidFill>
                <a:latin typeface="Meiryo UI" panose="020B0604030504040204" pitchFamily="50" charset="-128"/>
                <a:ea typeface="Meiryo UI" panose="020B0604030504040204" pitchFamily="50" charset="-128"/>
              </a:rPr>
              <a:t>該当する区分に「〇」をつけてください。</a:t>
            </a:r>
            <a:endParaRPr lang="en-US" altLang="ja-JP" sz="1100" b="1" kern="0" dirty="0">
              <a:solidFill>
                <a:schemeClr val="tx1"/>
              </a:solidFill>
              <a:latin typeface="Meiryo UI" panose="020B0604030504040204" pitchFamily="50" charset="-128"/>
              <a:ea typeface="Meiryo UI" panose="020B0604030504040204" pitchFamily="50" charset="-128"/>
            </a:endParaRPr>
          </a:p>
        </p:txBody>
      </p:sp>
      <p:graphicFrame>
        <p:nvGraphicFramePr>
          <p:cNvPr id="29" name="表 28">
            <a:extLst>
              <a:ext uri="{FF2B5EF4-FFF2-40B4-BE49-F238E27FC236}">
                <a16:creationId xmlns:a16="http://schemas.microsoft.com/office/drawing/2014/main" id="{BB26701B-4F6F-E938-7FC8-879D99125D35}"/>
              </a:ext>
            </a:extLst>
          </p:cNvPr>
          <p:cNvGraphicFramePr>
            <a:graphicFrameLocks noGrp="1"/>
          </p:cNvGraphicFramePr>
          <p:nvPr>
            <p:extLst>
              <p:ext uri="{D42A27DB-BD31-4B8C-83A1-F6EECF244321}">
                <p14:modId xmlns:p14="http://schemas.microsoft.com/office/powerpoint/2010/main" val="2192216937"/>
              </p:ext>
            </p:extLst>
          </p:nvPr>
        </p:nvGraphicFramePr>
        <p:xfrm>
          <a:off x="560512" y="1484784"/>
          <a:ext cx="4752528" cy="777240"/>
        </p:xfrm>
        <a:graphic>
          <a:graphicData uri="http://schemas.openxmlformats.org/drawingml/2006/table">
            <a:tbl>
              <a:tblPr>
                <a:tableStyleId>{93296810-A885-4BE3-A3E7-6D5BEEA58F35}</a:tableStyleId>
              </a:tblPr>
              <a:tblGrid>
                <a:gridCol w="1584176">
                  <a:extLst>
                    <a:ext uri="{9D8B030D-6E8A-4147-A177-3AD203B41FA5}">
                      <a16:colId xmlns:a16="http://schemas.microsoft.com/office/drawing/2014/main" val="3664526956"/>
                    </a:ext>
                  </a:extLst>
                </a:gridCol>
                <a:gridCol w="1584176">
                  <a:extLst>
                    <a:ext uri="{9D8B030D-6E8A-4147-A177-3AD203B41FA5}">
                      <a16:colId xmlns:a16="http://schemas.microsoft.com/office/drawing/2014/main" val="2258137160"/>
                    </a:ext>
                  </a:extLst>
                </a:gridCol>
                <a:gridCol w="1584176">
                  <a:extLst>
                    <a:ext uri="{9D8B030D-6E8A-4147-A177-3AD203B41FA5}">
                      <a16:colId xmlns:a16="http://schemas.microsoft.com/office/drawing/2014/main" val="70826772"/>
                    </a:ext>
                  </a:extLst>
                </a:gridCol>
              </a:tblGrid>
              <a:tr h="0">
                <a:tc gridSpan="2">
                  <a:txBody>
                    <a:bodyPr/>
                    <a:lstStyle/>
                    <a:p>
                      <a:pPr algn="ctr"/>
                      <a:r>
                        <a:rPr kumimoji="1" lang="ja-JP" altLang="en-US" sz="1100" b="1" dirty="0">
                          <a:solidFill>
                            <a:schemeClr val="bg1"/>
                          </a:solidFill>
                        </a:rPr>
                        <a:t>研究開発拠点</a:t>
                      </a:r>
                    </a:p>
                  </a:txBody>
                  <a:tcPr anchor="ctr">
                    <a:solidFill>
                      <a:schemeClr val="accent6"/>
                    </a:solidFill>
                  </a:tcPr>
                </a:tc>
                <a:tc hMerge="1">
                  <a:txBody>
                    <a:bodyPr/>
                    <a:lstStyle/>
                    <a:p>
                      <a:endParaRPr kumimoji="1" lang="ja-JP" altLang="en-US" sz="1100" dirty="0"/>
                    </a:p>
                  </a:txBody>
                  <a:tcPr>
                    <a:solidFill>
                      <a:schemeClr val="accent2"/>
                    </a:solidFill>
                  </a:tcPr>
                </a:tc>
                <a:tc rowSpan="2">
                  <a:txBody>
                    <a:bodyPr/>
                    <a:lstStyle/>
                    <a:p>
                      <a:pPr algn="ctr"/>
                      <a:r>
                        <a:rPr kumimoji="1" lang="ja-JP" altLang="en-US" sz="1100" b="1" dirty="0">
                          <a:solidFill>
                            <a:schemeClr val="bg1"/>
                          </a:solidFill>
                        </a:rPr>
                        <a:t>生産拠点</a:t>
                      </a:r>
                    </a:p>
                  </a:txBody>
                  <a:tcPr anchor="ctr">
                    <a:solidFill>
                      <a:schemeClr val="accent6"/>
                    </a:solidFill>
                  </a:tcPr>
                </a:tc>
                <a:extLst>
                  <a:ext uri="{0D108BD9-81ED-4DB2-BD59-A6C34878D82A}">
                    <a16:rowId xmlns:a16="http://schemas.microsoft.com/office/drawing/2014/main" val="4134717839"/>
                  </a:ext>
                </a:extLst>
              </a:tr>
              <a:tr h="154816">
                <a:tc>
                  <a:txBody>
                    <a:bodyPr/>
                    <a:lstStyle/>
                    <a:p>
                      <a:pPr algn="ctr"/>
                      <a:r>
                        <a:rPr kumimoji="1" lang="ja-JP" altLang="en-US" sz="1100" b="1" dirty="0">
                          <a:solidFill>
                            <a:schemeClr val="bg1"/>
                          </a:solidFill>
                        </a:rPr>
                        <a:t>一棟建て</a:t>
                      </a:r>
                    </a:p>
                  </a:txBody>
                  <a:tcPr anchor="ctr">
                    <a:solidFill>
                      <a:schemeClr val="accent6"/>
                    </a:solidFill>
                  </a:tcPr>
                </a:tc>
                <a:tc>
                  <a:txBody>
                    <a:bodyPr/>
                    <a:lstStyle/>
                    <a:p>
                      <a:pPr algn="ctr"/>
                      <a:r>
                        <a:rPr kumimoji="1" lang="ja-JP" altLang="en-US" sz="1100" b="1" dirty="0">
                          <a:solidFill>
                            <a:schemeClr val="bg1"/>
                          </a:solidFill>
                        </a:rPr>
                        <a:t>フロア貸し</a:t>
                      </a:r>
                    </a:p>
                  </a:txBody>
                  <a:tcPr anchor="ctr">
                    <a:solidFill>
                      <a:schemeClr val="accent6"/>
                    </a:solidFill>
                  </a:tcPr>
                </a:tc>
                <a:tc vMerge="1">
                  <a:txBody>
                    <a:bodyPr/>
                    <a:lstStyle/>
                    <a:p>
                      <a:endParaRPr kumimoji="1" lang="ja-JP" altLang="en-US" sz="1100" dirty="0"/>
                    </a:p>
                  </a:txBody>
                  <a:tcPr>
                    <a:solidFill>
                      <a:schemeClr val="accent2"/>
                    </a:solidFill>
                  </a:tcPr>
                </a:tc>
                <a:extLst>
                  <a:ext uri="{0D108BD9-81ED-4DB2-BD59-A6C34878D82A}">
                    <a16:rowId xmlns:a16="http://schemas.microsoft.com/office/drawing/2014/main" val="1102402999"/>
                  </a:ext>
                </a:extLst>
              </a:tr>
              <a:tr h="154816">
                <a:tc>
                  <a:txBody>
                    <a:bodyPr/>
                    <a:lstStyle/>
                    <a:p>
                      <a:pPr algn="ctr"/>
                      <a:r>
                        <a:rPr kumimoji="1" lang="ja-JP" altLang="en-US" sz="1100" dirty="0">
                          <a:solidFill>
                            <a:srgbClr val="FF0000"/>
                          </a:solidFill>
                        </a:rPr>
                        <a:t>○</a:t>
                      </a:r>
                    </a:p>
                  </a:txBody>
                  <a:tcPr/>
                </a:tc>
                <a:tc>
                  <a:txBody>
                    <a:bodyPr/>
                    <a:lstStyle/>
                    <a:p>
                      <a:pPr algn="ctr"/>
                      <a:endParaRPr kumimoji="1" lang="ja-JP" altLang="en-US" sz="1100" dirty="0"/>
                    </a:p>
                  </a:txBody>
                  <a:tcPr/>
                </a:tc>
                <a:tc>
                  <a:txBody>
                    <a:bodyPr/>
                    <a:lstStyle/>
                    <a:p>
                      <a:pPr algn="ctr"/>
                      <a:endParaRPr kumimoji="1" lang="ja-JP" altLang="en-US" sz="1100" dirty="0"/>
                    </a:p>
                  </a:txBody>
                  <a:tcPr/>
                </a:tc>
                <a:extLst>
                  <a:ext uri="{0D108BD9-81ED-4DB2-BD59-A6C34878D82A}">
                    <a16:rowId xmlns:a16="http://schemas.microsoft.com/office/drawing/2014/main" val="3617291896"/>
                  </a:ext>
                </a:extLst>
              </a:tr>
            </a:tbl>
          </a:graphicData>
        </a:graphic>
      </p:graphicFrame>
    </p:spTree>
    <p:extLst>
      <p:ext uri="{BB962C8B-B14F-4D97-AF65-F5344CB8AC3E}">
        <p14:creationId xmlns:p14="http://schemas.microsoft.com/office/powerpoint/2010/main" val="13226769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4C30A5-55FB-AA26-5450-1B6F62DAC402}"/>
            </a:ext>
          </a:extLst>
        </p:cNvPr>
        <p:cNvGrpSpPr/>
        <p:nvPr/>
      </p:nvGrpSpPr>
      <p:grpSpPr>
        <a:xfrm>
          <a:off x="0" y="0"/>
          <a:ext cx="0" cy="0"/>
          <a:chOff x="0" y="0"/>
          <a:chExt cx="0" cy="0"/>
        </a:xfrm>
      </p:grpSpPr>
      <p:sp>
        <p:nvSpPr>
          <p:cNvPr id="9219" name="Rectangle 2">
            <a:extLst>
              <a:ext uri="{FF2B5EF4-FFF2-40B4-BE49-F238E27FC236}">
                <a16:creationId xmlns:a16="http://schemas.microsoft.com/office/drawing/2014/main" id="{F2B0DA5D-9BA1-3ECB-2EB2-96D87CD7DAB6}"/>
              </a:ext>
            </a:extLst>
          </p:cNvPr>
          <p:cNvSpPr>
            <a:spLocks noGrp="1" noChangeArrowheads="1"/>
          </p:cNvSpPr>
          <p:nvPr>
            <p:ph type="title"/>
          </p:nvPr>
        </p:nvSpPr>
        <p:spPr>
          <a:xfrm>
            <a:off x="406400" y="662087"/>
            <a:ext cx="9061450" cy="307777"/>
          </a:xfrm>
        </p:spPr>
        <p:txBody>
          <a:bodyPr>
            <a:spAutoFit/>
          </a:bodyPr>
          <a:lstStyle/>
          <a:p>
            <a:pPr eaLnBrk="1" hangingPunct="1"/>
            <a:r>
              <a:rPr lang="en-US" altLang="ja-JP" dirty="0"/>
              <a:t>2-5【</a:t>
            </a:r>
            <a:r>
              <a:rPr lang="ja-JP" altLang="en-US" dirty="0"/>
              <a:t>実現可能性</a:t>
            </a:r>
            <a:r>
              <a:rPr lang="en-US" altLang="ja-JP" dirty="0"/>
              <a:t>】</a:t>
            </a:r>
            <a:r>
              <a:rPr lang="ja-JP" altLang="en-US" dirty="0"/>
              <a:t> ．事業成長のロードマップ（スケジュール）</a:t>
            </a:r>
            <a:endParaRPr lang="en-US" altLang="ja-JP" dirty="0"/>
          </a:p>
        </p:txBody>
      </p:sp>
      <p:sp>
        <p:nvSpPr>
          <p:cNvPr id="7" name="Rectangle 3">
            <a:extLst>
              <a:ext uri="{FF2B5EF4-FFF2-40B4-BE49-F238E27FC236}">
                <a16:creationId xmlns:a16="http://schemas.microsoft.com/office/drawing/2014/main" id="{49EF5738-80D3-5716-424A-6C782A942C81}"/>
              </a:ext>
            </a:extLst>
          </p:cNvPr>
          <p:cNvSpPr txBox="1">
            <a:spLocks noChangeArrowheads="1"/>
          </p:cNvSpPr>
          <p:nvPr/>
        </p:nvSpPr>
        <p:spPr bwMode="auto">
          <a:xfrm>
            <a:off x="344488" y="1196752"/>
            <a:ext cx="9216000" cy="180370"/>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lvl1pPr marL="266700" indent="-266700" algn="l" rtl="0" eaLnBrk="0" fontAlgn="base" hangingPunct="0">
              <a:lnSpc>
                <a:spcPct val="120000"/>
              </a:lnSpc>
              <a:spcBef>
                <a:spcPct val="30000"/>
              </a:spcBef>
              <a:spcAft>
                <a:spcPct val="0"/>
              </a:spcAft>
              <a:buClr>
                <a:schemeClr val="bg2"/>
              </a:buClr>
              <a:buFont typeface="Wingdings" pitchFamily="2" charset="2"/>
              <a:buChar char="n"/>
              <a:defRPr kumimoji="1" sz="1400">
                <a:solidFill>
                  <a:srgbClr val="000000"/>
                </a:solidFill>
                <a:latin typeface="Arial" panose="020B0604020202020204" pitchFamily="34" charset="0"/>
                <a:ea typeface="ＭＳ Ｐゴシック" panose="020B0600070205080204" pitchFamily="50" charset="-128"/>
                <a:cs typeface="+mn-cs"/>
              </a:defRPr>
            </a:lvl1pPr>
            <a:lvl2pPr marL="539750" indent="-271463" algn="l" rtl="0" eaLnBrk="0" fontAlgn="base" hangingPunct="0">
              <a:lnSpc>
                <a:spcPct val="120000"/>
              </a:lnSpc>
              <a:spcBef>
                <a:spcPct val="30000"/>
              </a:spcBef>
              <a:spcAft>
                <a:spcPct val="0"/>
              </a:spcAft>
              <a:buClr>
                <a:schemeClr val="bg2"/>
              </a:buClr>
              <a:buFont typeface="Wingdings" pitchFamily="2" charset="2"/>
              <a:buChar char="l"/>
              <a:defRPr kumimoji="1" sz="1200">
                <a:solidFill>
                  <a:srgbClr val="000000"/>
                </a:solidFill>
                <a:latin typeface="Arial" panose="020B0604020202020204" pitchFamily="34" charset="0"/>
                <a:ea typeface="ＭＳ Ｐゴシック" panose="020B0600070205080204" pitchFamily="50" charset="-128"/>
              </a:defRPr>
            </a:lvl2pPr>
            <a:lvl3pPr marL="812800" indent="-271463" algn="l" rtl="0" eaLnBrk="0" fontAlgn="base" hangingPunct="0">
              <a:lnSpc>
                <a:spcPct val="120000"/>
              </a:lnSpc>
              <a:spcBef>
                <a:spcPct val="30000"/>
              </a:spcBef>
              <a:spcAft>
                <a:spcPct val="0"/>
              </a:spcAft>
              <a:buClr>
                <a:schemeClr val="bg2"/>
              </a:buClr>
              <a:buFont typeface="ＭＳ Ｐゴシック" charset="-128"/>
              <a:buChar char="–"/>
              <a:defRPr sz="1200">
                <a:solidFill>
                  <a:srgbClr val="000000"/>
                </a:solidFill>
                <a:latin typeface="Arial" panose="020B0604020202020204" pitchFamily="34" charset="0"/>
                <a:ea typeface="ＭＳ Ｐゴシック" panose="020B0600070205080204" pitchFamily="50" charset="-128"/>
              </a:defRPr>
            </a:lvl3pPr>
            <a:lvl4pPr marL="1079500" indent="-265113" algn="l" rtl="0" eaLnBrk="0" fontAlgn="base" hangingPunct="0">
              <a:lnSpc>
                <a:spcPct val="120000"/>
              </a:lnSpc>
              <a:spcBef>
                <a:spcPct val="30000"/>
              </a:spcBef>
              <a:spcAft>
                <a:spcPct val="0"/>
              </a:spcAft>
              <a:buClr>
                <a:schemeClr val="bg2"/>
              </a:buClr>
              <a:buFont typeface="ＭＳ Ｐゴシック" charset="-128"/>
              <a:buChar char="–"/>
              <a:defRPr kumimoji="1" sz="1200">
                <a:solidFill>
                  <a:srgbClr val="000000"/>
                </a:solidFill>
                <a:latin typeface="Arial" panose="020B0604020202020204" pitchFamily="34" charset="0"/>
                <a:ea typeface="ＭＳ Ｐゴシック" panose="020B0600070205080204" pitchFamily="50" charset="-128"/>
              </a:defRPr>
            </a:lvl4pPr>
            <a:lvl5pPr marL="1968500" indent="-268288" algn="just" defTabSz="990600" rtl="0" eaLnBrk="0" fontAlgn="base" hangingPunct="0">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5pPr>
            <a:lvl6pPr marL="24257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6pPr>
            <a:lvl7pPr marL="28829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7pPr>
            <a:lvl8pPr marL="33401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8pPr>
            <a:lvl9pPr marL="37973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9pPr>
          </a:lstStyle>
          <a:p>
            <a:pPr marL="0" indent="0" eaLnBrk="1" hangingPunct="1">
              <a:spcBef>
                <a:spcPct val="0"/>
              </a:spcBef>
              <a:buClr>
                <a:srgbClr val="5A5A5A"/>
              </a:buClr>
              <a:buSzPct val="100000"/>
              <a:buNone/>
            </a:pPr>
            <a:r>
              <a:rPr lang="ja-JP" altLang="en-US" sz="1100" kern="0" dirty="0">
                <a:solidFill>
                  <a:schemeClr val="tx1"/>
                </a:solidFill>
                <a:latin typeface="Meiryo UI" panose="020B0604030504040204" pitchFamily="50" charset="-128"/>
                <a:ea typeface="Meiryo UI" panose="020B0604030504040204" pitchFamily="50" charset="-128"/>
              </a:rPr>
              <a:t>研究開発拠点あるいは生産拠点を通じて取り組むビジネスについて、</a:t>
            </a:r>
            <a:r>
              <a:rPr lang="ja-JP" altLang="en-US" sz="1100" u="sng" kern="0" dirty="0">
                <a:solidFill>
                  <a:schemeClr val="tx1"/>
                </a:solidFill>
                <a:latin typeface="Meiryo UI" panose="020B0604030504040204" pitchFamily="50" charset="-128"/>
                <a:ea typeface="Meiryo UI" panose="020B0604030504040204" pitchFamily="50" charset="-128"/>
              </a:rPr>
              <a:t>中期的な事業成長のロードマップ（スケジュール）</a:t>
            </a:r>
            <a:r>
              <a:rPr lang="ja-JP" altLang="en-US" sz="1100" kern="0" dirty="0">
                <a:solidFill>
                  <a:schemeClr val="tx1"/>
                </a:solidFill>
                <a:latin typeface="Meiryo UI" panose="020B0604030504040204" pitchFamily="50" charset="-128"/>
                <a:ea typeface="Meiryo UI" panose="020B0604030504040204" pitchFamily="50" charset="-128"/>
              </a:rPr>
              <a:t>を記載してください。</a:t>
            </a:r>
            <a:endParaRPr lang="en-US" altLang="ja-JP" sz="1100" kern="0" dirty="0">
              <a:solidFill>
                <a:schemeClr val="tx1"/>
              </a:solidFill>
              <a:latin typeface="Meiryo UI" panose="020B0604030504040204" pitchFamily="50" charset="-128"/>
              <a:ea typeface="Meiryo UI" panose="020B0604030504040204" pitchFamily="50" charset="-128"/>
            </a:endParaRPr>
          </a:p>
        </p:txBody>
      </p:sp>
      <p:graphicFrame>
        <p:nvGraphicFramePr>
          <p:cNvPr id="3" name="表 2">
            <a:extLst>
              <a:ext uri="{FF2B5EF4-FFF2-40B4-BE49-F238E27FC236}">
                <a16:creationId xmlns:a16="http://schemas.microsoft.com/office/drawing/2014/main" id="{5FEA8AC3-C0ED-EE29-26EA-2FDACE25FC71}"/>
              </a:ext>
            </a:extLst>
          </p:cNvPr>
          <p:cNvGraphicFramePr>
            <a:graphicFrameLocks noGrp="1"/>
          </p:cNvGraphicFramePr>
          <p:nvPr>
            <p:extLst>
              <p:ext uri="{D42A27DB-BD31-4B8C-83A1-F6EECF244321}">
                <p14:modId xmlns:p14="http://schemas.microsoft.com/office/powerpoint/2010/main" val="2565641897"/>
              </p:ext>
            </p:extLst>
          </p:nvPr>
        </p:nvGraphicFramePr>
        <p:xfrm>
          <a:off x="505667" y="2189860"/>
          <a:ext cx="9054821" cy="4047451"/>
        </p:xfrm>
        <a:graphic>
          <a:graphicData uri="http://schemas.openxmlformats.org/drawingml/2006/table">
            <a:tbl>
              <a:tblPr firstCol="1">
                <a:tableStyleId>{93296810-A885-4BE3-A3E7-6D5BEEA58F35}</a:tableStyleId>
              </a:tblPr>
              <a:tblGrid>
                <a:gridCol w="1356356">
                  <a:extLst>
                    <a:ext uri="{9D8B030D-6E8A-4147-A177-3AD203B41FA5}">
                      <a16:colId xmlns:a16="http://schemas.microsoft.com/office/drawing/2014/main" val="589161911"/>
                    </a:ext>
                  </a:extLst>
                </a:gridCol>
                <a:gridCol w="2566155">
                  <a:extLst>
                    <a:ext uri="{9D8B030D-6E8A-4147-A177-3AD203B41FA5}">
                      <a16:colId xmlns:a16="http://schemas.microsoft.com/office/drawing/2014/main" val="1121140357"/>
                    </a:ext>
                  </a:extLst>
                </a:gridCol>
                <a:gridCol w="2566155">
                  <a:extLst>
                    <a:ext uri="{9D8B030D-6E8A-4147-A177-3AD203B41FA5}">
                      <a16:colId xmlns:a16="http://schemas.microsoft.com/office/drawing/2014/main" val="2161596637"/>
                    </a:ext>
                  </a:extLst>
                </a:gridCol>
                <a:gridCol w="2566155">
                  <a:extLst>
                    <a:ext uri="{9D8B030D-6E8A-4147-A177-3AD203B41FA5}">
                      <a16:colId xmlns:a16="http://schemas.microsoft.com/office/drawing/2014/main" val="1575107307"/>
                    </a:ext>
                  </a:extLst>
                </a:gridCol>
              </a:tblGrid>
              <a:tr h="690496">
                <a:tc>
                  <a:txBody>
                    <a:bodyPr/>
                    <a:lstStyle/>
                    <a:p>
                      <a:pPr algn="l"/>
                      <a:r>
                        <a:rPr kumimoji="1" lang="ja-JP" altLang="en-US" sz="1100" b="1" dirty="0">
                          <a:solidFill>
                            <a:schemeClr val="bg1"/>
                          </a:solidFill>
                          <a:sym typeface="Arial" panose="020B0604020202020204" pitchFamily="34" charset="0"/>
                        </a:rPr>
                        <a:t>事業規模</a:t>
                      </a:r>
                      <a:endParaRPr kumimoji="1" lang="ja-JP" altLang="en-US" sz="1100" b="1" dirty="0">
                        <a:solidFill>
                          <a:schemeClr val="bg1"/>
                        </a:solidFill>
                        <a:latin typeface="Arial" panose="020B0604020202020204" pitchFamily="34" charset="0"/>
                        <a:ea typeface="ＭＳ Ｐゴシック" panose="020B0600070205080204" pitchFamily="50" charset="-128"/>
                        <a:sym typeface="Arial" panose="020B0604020202020204" pitchFamily="34" charset="0"/>
                      </a:endParaRPr>
                    </a:p>
                  </a:txBody>
                  <a:tcPr marL="72000" marR="72000" marT="72000" marB="72000" anchor="ctr"/>
                </a:tc>
                <a:tc>
                  <a:txBody>
                    <a:bodyPr/>
                    <a:lstStyle/>
                    <a:p>
                      <a:pPr marL="211138" marR="0" lvl="0" indent="-211138" algn="l" defTabSz="914400" rtl="0" eaLnBrk="1" fontAlgn="auto" latinLnBrk="0" hangingPunct="1">
                        <a:lnSpc>
                          <a:spcPct val="100000"/>
                        </a:lnSpc>
                        <a:spcBef>
                          <a:spcPts val="0"/>
                        </a:spcBef>
                        <a:spcAft>
                          <a:spcPts val="0"/>
                        </a:spcAft>
                        <a:buClr>
                          <a:schemeClr val="tx1"/>
                        </a:buClr>
                        <a:buSzPct val="100000"/>
                        <a:buFont typeface="Wingdings" panose="05000000000000000000" pitchFamily="2" charset="2"/>
                        <a:buChar char="l"/>
                        <a:tabLst/>
                        <a:defRPr/>
                      </a:pPr>
                      <a:endParaRPr kumimoji="1" lang="ja-JP" altLang="en-US" sz="1100" dirty="0">
                        <a:solidFill>
                          <a:schemeClr val="tx1"/>
                        </a:solidFill>
                      </a:endParaRPr>
                    </a:p>
                  </a:txBody>
                  <a:tcPr marL="72000" marR="72000" marT="72000" marB="72000" anchor="ctr"/>
                </a:tc>
                <a:tc>
                  <a:txBody>
                    <a:bodyPr/>
                    <a:lstStyle/>
                    <a:p>
                      <a:pPr marL="211138" marR="0" lvl="0" indent="-211138" algn="l" defTabSz="914400" rtl="0" eaLnBrk="1" fontAlgn="auto" latinLnBrk="0" hangingPunct="1">
                        <a:lnSpc>
                          <a:spcPct val="100000"/>
                        </a:lnSpc>
                        <a:spcBef>
                          <a:spcPts val="0"/>
                        </a:spcBef>
                        <a:spcAft>
                          <a:spcPts val="0"/>
                        </a:spcAft>
                        <a:buClr>
                          <a:schemeClr val="tx1"/>
                        </a:buClr>
                        <a:buSzPct val="100000"/>
                        <a:buFont typeface="Wingdings" panose="05000000000000000000" pitchFamily="2" charset="2"/>
                        <a:buChar char="l"/>
                        <a:tabLst/>
                        <a:defRPr/>
                      </a:pPr>
                      <a:endParaRPr kumimoji="1" lang="ja-JP" altLang="en-US" sz="1100" b="0" i="0" u="none" strike="noStrike" kern="1200" cap="none" spc="0" normalizeH="0" baseline="0" noProof="0" dirty="0">
                        <a:ln>
                          <a:noFill/>
                        </a:ln>
                        <a:solidFill>
                          <a:schemeClr val="tx1"/>
                        </a:solidFill>
                        <a:effectLst/>
                        <a:uLnTx/>
                        <a:uFillTx/>
                        <a:latin typeface="Arial" panose="020B0604020202020204" pitchFamily="34" charset="0"/>
                        <a:ea typeface="ＭＳ Ｐゴシック" panose="020B0600070205080204" pitchFamily="50" charset="-128"/>
                        <a:cs typeface="+mn-cs"/>
                        <a:sym typeface="Arial" panose="020B0604020202020204" pitchFamily="34" charset="0"/>
                      </a:endParaRPr>
                    </a:p>
                  </a:txBody>
                  <a:tcPr marL="72000" marR="72000" marT="72000" marB="72000" anchor="ctr"/>
                </a:tc>
                <a:tc>
                  <a:txBody>
                    <a:bodyPr/>
                    <a:lstStyle/>
                    <a:p>
                      <a:pPr marL="211138" marR="0" lvl="0" indent="-211138" algn="l" defTabSz="914400" rtl="0" eaLnBrk="1" fontAlgn="auto" latinLnBrk="0" hangingPunct="1">
                        <a:lnSpc>
                          <a:spcPct val="100000"/>
                        </a:lnSpc>
                        <a:spcBef>
                          <a:spcPts val="0"/>
                        </a:spcBef>
                        <a:spcAft>
                          <a:spcPts val="0"/>
                        </a:spcAft>
                        <a:buClr>
                          <a:schemeClr val="tx1"/>
                        </a:buClr>
                        <a:buSzPct val="100000"/>
                        <a:buFont typeface="Wingdings" panose="05000000000000000000" pitchFamily="2" charset="2"/>
                        <a:buChar char="l"/>
                        <a:tabLst/>
                        <a:defRPr/>
                      </a:pPr>
                      <a:endParaRPr kumimoji="1" lang="ja-JP" altLang="en-US" sz="1100" b="0" i="0" u="none" strike="noStrike" kern="1200" cap="none" spc="0" normalizeH="0" baseline="0" noProof="0" dirty="0">
                        <a:ln>
                          <a:noFill/>
                        </a:ln>
                        <a:solidFill>
                          <a:schemeClr val="tx1"/>
                        </a:solidFill>
                        <a:effectLst/>
                        <a:uLnTx/>
                        <a:uFillTx/>
                        <a:latin typeface="Arial" panose="020B0604020202020204" pitchFamily="34" charset="0"/>
                        <a:ea typeface="ＭＳ Ｐゴシック" panose="020B0600070205080204" pitchFamily="50" charset="-128"/>
                        <a:cs typeface="+mn-cs"/>
                        <a:sym typeface="Arial" panose="020B0604020202020204" pitchFamily="34" charset="0"/>
                      </a:endParaRPr>
                    </a:p>
                  </a:txBody>
                  <a:tcPr marL="72000" marR="72000" marT="72000" marB="72000" anchor="ctr"/>
                </a:tc>
                <a:extLst>
                  <a:ext uri="{0D108BD9-81ED-4DB2-BD59-A6C34878D82A}">
                    <a16:rowId xmlns:a16="http://schemas.microsoft.com/office/drawing/2014/main" val="524096679"/>
                  </a:ext>
                </a:extLst>
              </a:tr>
              <a:tr h="1118985">
                <a:tc>
                  <a:txBody>
                    <a:bodyPr/>
                    <a:lstStyle/>
                    <a:p>
                      <a:pPr algn="l"/>
                      <a:r>
                        <a:rPr kumimoji="1" lang="ja-JP" altLang="en-US" sz="1100" b="1" dirty="0">
                          <a:solidFill>
                            <a:schemeClr val="bg1"/>
                          </a:solidFill>
                          <a:sym typeface="Arial" panose="020B0604020202020204" pitchFamily="34" charset="0"/>
                        </a:rPr>
                        <a:t>事業・取り組み内容</a:t>
                      </a:r>
                      <a:endParaRPr kumimoji="1" lang="ja-JP" altLang="en-US" sz="1100" b="1" dirty="0">
                        <a:solidFill>
                          <a:schemeClr val="bg1"/>
                        </a:solidFill>
                        <a:latin typeface="Arial" panose="020B0604020202020204" pitchFamily="34" charset="0"/>
                        <a:ea typeface="ＭＳ Ｐゴシック" panose="020B0600070205080204" pitchFamily="50" charset="-128"/>
                        <a:sym typeface="Arial" panose="020B0604020202020204" pitchFamily="34" charset="0"/>
                      </a:endParaRPr>
                    </a:p>
                  </a:txBody>
                  <a:tcPr marL="72000" marR="72000" marT="72000" marB="72000" anchor="ctr"/>
                </a:tc>
                <a:tc>
                  <a:txBody>
                    <a:bodyPr/>
                    <a:lstStyle/>
                    <a:p>
                      <a:pPr marL="211138" lvl="0" indent="-211138" algn="l" defTabSz="914400" rtl="0" eaLnBrk="1" latinLnBrk="0" hangingPunct="1">
                        <a:buClr>
                          <a:schemeClr val="tx1"/>
                        </a:buClr>
                        <a:buSzPct val="100000"/>
                        <a:buFont typeface="Wingdings" panose="05000000000000000000" pitchFamily="2" charset="2"/>
                        <a:buChar char="l"/>
                      </a:pPr>
                      <a:endParaRPr kumimoji="1" lang="ja-JP" altLang="en-US" sz="1100" b="0" dirty="0">
                        <a:solidFill>
                          <a:schemeClr val="tx1"/>
                        </a:solidFill>
                        <a:latin typeface="Arial" panose="020B0604020202020204" pitchFamily="34" charset="0"/>
                        <a:ea typeface="ＭＳ Ｐゴシック" panose="020B0600070205080204" pitchFamily="50" charset="-128"/>
                        <a:sym typeface="Arial" panose="020B0604020202020204" pitchFamily="34" charset="0"/>
                      </a:endParaRPr>
                    </a:p>
                  </a:txBody>
                  <a:tcPr marL="72000" marR="72000" marT="72000" marB="72000" anchor="ctr"/>
                </a:tc>
                <a:tc>
                  <a:txBody>
                    <a:bodyPr/>
                    <a:lstStyle/>
                    <a:p>
                      <a:pPr marL="211138" lvl="0" indent="-211138" algn="l" defTabSz="914400" rtl="0" eaLnBrk="1" latinLnBrk="0" hangingPunct="1">
                        <a:buClr>
                          <a:schemeClr val="tx1"/>
                        </a:buClr>
                        <a:buSzPct val="100000"/>
                        <a:buFont typeface="Wingdings" panose="05000000000000000000" pitchFamily="2" charset="2"/>
                        <a:buChar char="l"/>
                      </a:pPr>
                      <a:endParaRPr kumimoji="1" lang="en-US" altLang="ja-JP" sz="1100" b="0" dirty="0">
                        <a:solidFill>
                          <a:schemeClr val="tx1"/>
                        </a:solidFill>
                        <a:latin typeface="Arial" panose="020B0604020202020204" pitchFamily="34" charset="0"/>
                        <a:ea typeface="ＭＳ Ｐゴシック" panose="020B0600070205080204" pitchFamily="50" charset="-128"/>
                        <a:sym typeface="Arial" panose="020B0604020202020204" pitchFamily="34" charset="0"/>
                      </a:endParaRPr>
                    </a:p>
                  </a:txBody>
                  <a:tcPr marL="72000" marR="72000" marT="72000" marB="72000" anchor="ctr"/>
                </a:tc>
                <a:tc>
                  <a:txBody>
                    <a:bodyPr/>
                    <a:lstStyle/>
                    <a:p>
                      <a:pPr marL="211138" marR="0" lvl="0" indent="-211138" algn="l" defTabSz="914400" rtl="0" eaLnBrk="1" fontAlgn="auto" latinLnBrk="0" hangingPunct="1">
                        <a:lnSpc>
                          <a:spcPct val="100000"/>
                        </a:lnSpc>
                        <a:spcBef>
                          <a:spcPts val="0"/>
                        </a:spcBef>
                        <a:spcAft>
                          <a:spcPts val="0"/>
                        </a:spcAft>
                        <a:buClr>
                          <a:schemeClr val="tx1"/>
                        </a:buClr>
                        <a:buSzPct val="100000"/>
                        <a:buFont typeface="Wingdings" panose="05000000000000000000" pitchFamily="2" charset="2"/>
                        <a:buChar char="l"/>
                        <a:tabLst/>
                        <a:defRPr/>
                      </a:pPr>
                      <a:endParaRPr kumimoji="1" lang="ja-JP" altLang="en-US" sz="1100" b="0" dirty="0">
                        <a:solidFill>
                          <a:schemeClr val="tx1"/>
                        </a:solidFill>
                        <a:latin typeface="Arial" panose="020B0604020202020204" pitchFamily="34" charset="0"/>
                        <a:ea typeface="ＭＳ Ｐゴシック" panose="020B0600070205080204" pitchFamily="50" charset="-128"/>
                        <a:sym typeface="Arial" panose="020B0604020202020204" pitchFamily="34" charset="0"/>
                      </a:endParaRPr>
                    </a:p>
                  </a:txBody>
                  <a:tcPr marL="72000" marR="72000" marT="72000" marB="72000" anchor="ctr"/>
                </a:tc>
                <a:extLst>
                  <a:ext uri="{0D108BD9-81ED-4DB2-BD59-A6C34878D82A}">
                    <a16:rowId xmlns:a16="http://schemas.microsoft.com/office/drawing/2014/main" val="1954631806"/>
                  </a:ext>
                </a:extLst>
              </a:tr>
              <a:tr h="1118985">
                <a:tc>
                  <a:txBody>
                    <a:bodyPr/>
                    <a:lstStyle/>
                    <a:p>
                      <a:pPr algn="l"/>
                      <a:r>
                        <a:rPr kumimoji="1" lang="ja-JP" altLang="en-US" sz="1100" b="1" dirty="0">
                          <a:solidFill>
                            <a:schemeClr val="bg1"/>
                          </a:solidFill>
                          <a:latin typeface="Arial" panose="020B0604020202020204" pitchFamily="34" charset="0"/>
                          <a:ea typeface="ＭＳ Ｐゴシック" panose="020B0600070205080204" pitchFamily="50" charset="-128"/>
                          <a:sym typeface="Arial" panose="020B0604020202020204" pitchFamily="34" charset="0"/>
                        </a:rPr>
                        <a:t>事業推進における課題</a:t>
                      </a:r>
                    </a:p>
                  </a:txBody>
                  <a:tcPr marL="72000" marR="72000" marT="72000" marB="72000" anchor="ctr"/>
                </a:tc>
                <a:tc>
                  <a:txBody>
                    <a:bodyPr/>
                    <a:lstStyle/>
                    <a:p>
                      <a:pPr marL="211138" marR="0" lvl="0" indent="-211138" algn="l" defTabSz="914400" rtl="0" eaLnBrk="1" latinLnBrk="0" hangingPunct="1">
                        <a:buClr>
                          <a:schemeClr val="tx1"/>
                        </a:buClr>
                        <a:buSzPct val="100000"/>
                        <a:buFont typeface="Wingdings" panose="05000000000000000000" pitchFamily="2" charset="2"/>
                        <a:buChar char="l"/>
                      </a:pPr>
                      <a:endParaRPr kumimoji="1" lang="ja-JP" altLang="en-US" sz="1100" b="0" dirty="0">
                        <a:solidFill>
                          <a:schemeClr val="tx1"/>
                        </a:solidFill>
                        <a:latin typeface="Arial" panose="020B0604020202020204" pitchFamily="34" charset="0"/>
                        <a:ea typeface="ＭＳ Ｐゴシック" panose="020B0600070205080204" pitchFamily="50" charset="-128"/>
                        <a:sym typeface="Arial" panose="020B0604020202020204" pitchFamily="34" charset="0"/>
                      </a:endParaRPr>
                    </a:p>
                  </a:txBody>
                  <a:tcPr marL="72000" marR="72000" marT="72000" marB="72000" anchor="ctr"/>
                </a:tc>
                <a:tc>
                  <a:txBody>
                    <a:bodyPr/>
                    <a:lstStyle/>
                    <a:p>
                      <a:pPr marL="211138" marR="0" lvl="0" indent="-211138" algn="l" defTabSz="914400" rtl="0" eaLnBrk="1" latinLnBrk="0" hangingPunct="1">
                        <a:buClr>
                          <a:schemeClr val="tx1"/>
                        </a:buClr>
                        <a:buSzPct val="100000"/>
                        <a:buFont typeface="Wingdings" panose="05000000000000000000" pitchFamily="2" charset="2"/>
                        <a:buChar char="l"/>
                      </a:pPr>
                      <a:endParaRPr kumimoji="1" lang="ja-JP" altLang="en-US" sz="1100" b="0" dirty="0">
                        <a:solidFill>
                          <a:schemeClr val="tx1"/>
                        </a:solidFill>
                        <a:latin typeface="Arial" panose="020B0604020202020204" pitchFamily="34" charset="0"/>
                        <a:ea typeface="ＭＳ Ｐゴシック" panose="020B0600070205080204" pitchFamily="50" charset="-128"/>
                        <a:sym typeface="Arial" panose="020B0604020202020204" pitchFamily="34" charset="0"/>
                      </a:endParaRPr>
                    </a:p>
                  </a:txBody>
                  <a:tcPr marL="72000" marR="72000" marT="72000" marB="72000" anchor="ctr"/>
                </a:tc>
                <a:tc>
                  <a:txBody>
                    <a:bodyPr/>
                    <a:lstStyle/>
                    <a:p>
                      <a:pPr marL="211138" marR="0" lvl="0" indent="-211138" algn="l" defTabSz="914400" rtl="0" eaLnBrk="1" latinLnBrk="0" hangingPunct="1">
                        <a:buClr>
                          <a:schemeClr val="tx1"/>
                        </a:buClr>
                        <a:buSzPct val="100000"/>
                        <a:buFont typeface="Wingdings" panose="05000000000000000000" pitchFamily="2" charset="2"/>
                        <a:buChar char="l"/>
                      </a:pPr>
                      <a:endParaRPr kumimoji="1" lang="ja-JP" altLang="en-US" sz="1100" b="0" dirty="0">
                        <a:solidFill>
                          <a:schemeClr val="tx1"/>
                        </a:solidFill>
                        <a:latin typeface="Arial" panose="020B0604020202020204" pitchFamily="34" charset="0"/>
                        <a:ea typeface="ＭＳ Ｐゴシック" panose="020B0600070205080204" pitchFamily="50" charset="-128"/>
                        <a:sym typeface="Arial" panose="020B0604020202020204" pitchFamily="34" charset="0"/>
                      </a:endParaRPr>
                    </a:p>
                  </a:txBody>
                  <a:tcPr marL="72000" marR="72000" marT="72000" marB="72000" anchor="ctr"/>
                </a:tc>
                <a:extLst>
                  <a:ext uri="{0D108BD9-81ED-4DB2-BD59-A6C34878D82A}">
                    <a16:rowId xmlns:a16="http://schemas.microsoft.com/office/drawing/2014/main" val="4206186859"/>
                  </a:ext>
                </a:extLst>
              </a:tr>
              <a:tr h="1118985">
                <a:tc>
                  <a:txBody>
                    <a:bodyPr/>
                    <a:lstStyle/>
                    <a:p>
                      <a:pPr algn="l"/>
                      <a:r>
                        <a:rPr kumimoji="1" lang="ja-JP" altLang="en-US" sz="1100" b="1" dirty="0">
                          <a:solidFill>
                            <a:schemeClr val="bg1"/>
                          </a:solidFill>
                          <a:latin typeface="Arial" panose="020B0604020202020204" pitchFamily="34" charset="0"/>
                          <a:ea typeface="ＭＳ Ｐゴシック" panose="020B0600070205080204" pitchFamily="50" charset="-128"/>
                          <a:sym typeface="Arial" panose="020B0604020202020204" pitchFamily="34" charset="0"/>
                        </a:rPr>
                        <a:t>上記課題を踏まえた</a:t>
                      </a:r>
                      <a:br>
                        <a:rPr kumimoji="1" lang="en-US" altLang="ja-JP" sz="1100" b="1" dirty="0">
                          <a:solidFill>
                            <a:schemeClr val="bg1"/>
                          </a:solidFill>
                          <a:latin typeface="Arial" panose="020B0604020202020204" pitchFamily="34" charset="0"/>
                          <a:ea typeface="ＭＳ Ｐゴシック" panose="020B0600070205080204" pitchFamily="50" charset="-128"/>
                          <a:sym typeface="Arial" panose="020B0604020202020204" pitchFamily="34" charset="0"/>
                        </a:rPr>
                      </a:br>
                      <a:r>
                        <a:rPr kumimoji="1" lang="ja-JP" altLang="en-US" sz="1100" b="1" dirty="0">
                          <a:solidFill>
                            <a:schemeClr val="bg1"/>
                          </a:solidFill>
                          <a:latin typeface="Arial" panose="020B0604020202020204" pitchFamily="34" charset="0"/>
                          <a:ea typeface="ＭＳ Ｐゴシック" panose="020B0600070205080204" pitchFamily="50" charset="-128"/>
                          <a:sym typeface="Arial" panose="020B0604020202020204" pitchFamily="34" charset="0"/>
                        </a:rPr>
                        <a:t>成功のポイント</a:t>
                      </a:r>
                    </a:p>
                  </a:txBody>
                  <a:tcPr marL="72000" marR="72000" marT="72000" marB="72000" anchor="ctr"/>
                </a:tc>
                <a:tc>
                  <a:txBody>
                    <a:bodyPr/>
                    <a:lstStyle/>
                    <a:p>
                      <a:pPr marL="211138" marR="0" lvl="0" indent="-211138" algn="l" defTabSz="914400" rtl="0" eaLnBrk="1" fontAlgn="auto" latinLnBrk="0" hangingPunct="1">
                        <a:lnSpc>
                          <a:spcPct val="100000"/>
                        </a:lnSpc>
                        <a:spcBef>
                          <a:spcPts val="0"/>
                        </a:spcBef>
                        <a:spcAft>
                          <a:spcPts val="0"/>
                        </a:spcAft>
                        <a:buClr>
                          <a:schemeClr val="tx1"/>
                        </a:buClr>
                        <a:buSzPct val="100000"/>
                        <a:buFont typeface="Wingdings" panose="05000000000000000000" pitchFamily="2" charset="2"/>
                        <a:buChar char="l"/>
                        <a:tabLst/>
                        <a:defRPr/>
                      </a:pPr>
                      <a:endParaRPr kumimoji="1" lang="ja-JP" altLang="en-US" sz="1100" b="0" dirty="0">
                        <a:solidFill>
                          <a:schemeClr val="tx1"/>
                        </a:solidFill>
                        <a:latin typeface="Arial" panose="020B0604020202020204" pitchFamily="34" charset="0"/>
                        <a:ea typeface="ＭＳ Ｐゴシック" panose="020B0600070205080204" pitchFamily="50" charset="-128"/>
                        <a:sym typeface="Arial" panose="020B0604020202020204" pitchFamily="34" charset="0"/>
                      </a:endParaRPr>
                    </a:p>
                  </a:txBody>
                  <a:tcPr marL="72000" marR="72000" marT="72000" marB="72000" anchor="ctr"/>
                </a:tc>
                <a:tc>
                  <a:txBody>
                    <a:bodyPr/>
                    <a:lstStyle/>
                    <a:p>
                      <a:pPr marL="211138" marR="0" lvl="0" indent="-211138" algn="l" defTabSz="914400" rtl="0" eaLnBrk="1" latinLnBrk="0" hangingPunct="1">
                        <a:buClr>
                          <a:schemeClr val="tx1"/>
                        </a:buClr>
                        <a:buSzPct val="100000"/>
                        <a:buFont typeface="Wingdings" panose="05000000000000000000" pitchFamily="2" charset="2"/>
                        <a:buChar char="l"/>
                      </a:pPr>
                      <a:endParaRPr kumimoji="1" lang="ja-JP" altLang="en-US" sz="1100" b="0" dirty="0">
                        <a:solidFill>
                          <a:schemeClr val="tx1"/>
                        </a:solidFill>
                        <a:latin typeface="Arial" panose="020B0604020202020204" pitchFamily="34" charset="0"/>
                        <a:ea typeface="ＭＳ Ｐゴシック" panose="020B0600070205080204" pitchFamily="50" charset="-128"/>
                        <a:sym typeface="Arial" panose="020B0604020202020204" pitchFamily="34" charset="0"/>
                      </a:endParaRPr>
                    </a:p>
                  </a:txBody>
                  <a:tcPr marL="72000" marR="72000" marT="72000" marB="72000" anchor="ctr"/>
                </a:tc>
                <a:tc>
                  <a:txBody>
                    <a:bodyPr/>
                    <a:lstStyle/>
                    <a:p>
                      <a:pPr marL="211138" marR="0" lvl="0" indent="-211138" algn="l" defTabSz="914400" rtl="0" eaLnBrk="1" latinLnBrk="0" hangingPunct="1">
                        <a:buClr>
                          <a:schemeClr val="tx1"/>
                        </a:buClr>
                        <a:buSzPct val="100000"/>
                        <a:buFont typeface="Wingdings" panose="05000000000000000000" pitchFamily="2" charset="2"/>
                        <a:buChar char="l"/>
                      </a:pPr>
                      <a:endParaRPr kumimoji="1" lang="ja-JP" altLang="en-US" sz="1100" b="0" dirty="0">
                        <a:solidFill>
                          <a:schemeClr val="tx1"/>
                        </a:solidFill>
                        <a:latin typeface="Arial" panose="020B0604020202020204" pitchFamily="34" charset="0"/>
                        <a:ea typeface="ＭＳ Ｐゴシック" panose="020B0600070205080204" pitchFamily="50" charset="-128"/>
                        <a:sym typeface="Arial" panose="020B0604020202020204" pitchFamily="34" charset="0"/>
                      </a:endParaRPr>
                    </a:p>
                  </a:txBody>
                  <a:tcPr marL="72000" marR="72000" marT="72000" marB="72000" anchor="ctr"/>
                </a:tc>
                <a:extLst>
                  <a:ext uri="{0D108BD9-81ED-4DB2-BD59-A6C34878D82A}">
                    <a16:rowId xmlns:a16="http://schemas.microsoft.com/office/drawing/2014/main" val="1527842213"/>
                  </a:ext>
                </a:extLst>
              </a:tr>
            </a:tbl>
          </a:graphicData>
        </a:graphic>
      </p:graphicFrame>
      <p:sp>
        <p:nvSpPr>
          <p:cNvPr id="4" name="ホームベース 2">
            <a:extLst>
              <a:ext uri="{FF2B5EF4-FFF2-40B4-BE49-F238E27FC236}">
                <a16:creationId xmlns:a16="http://schemas.microsoft.com/office/drawing/2014/main" id="{3B66C78C-2791-4ED5-984A-444536F35BF0}"/>
              </a:ext>
            </a:extLst>
          </p:cNvPr>
          <p:cNvSpPr/>
          <p:nvPr/>
        </p:nvSpPr>
        <p:spPr bwMode="auto">
          <a:xfrm>
            <a:off x="1856656" y="1560990"/>
            <a:ext cx="2520280" cy="562432"/>
          </a:xfrm>
          <a:prstGeom prst="homePlate">
            <a:avLst/>
          </a:prstGeom>
          <a:solidFill>
            <a:schemeClr val="accent6"/>
          </a:solidFill>
          <a:ln w="12700" cap="flat" cmpd="sng" algn="ctr">
            <a:solidFill>
              <a:schemeClr val="tx1">
                <a:lumMod val="95000"/>
                <a:lumOff val="5000"/>
              </a:schemeClr>
            </a:solidFill>
            <a:prstDash val="solid"/>
            <a:round/>
            <a:headEnd type="none" w="med" len="med"/>
            <a:tailEnd type="none" w="med" len="med"/>
          </a:ln>
          <a:effectLst/>
        </p:spPr>
        <p:txBody>
          <a:bodyPr vert="horz" wrap="none" lIns="18000" tIns="18000" rIns="18000" bIns="18000" numCol="1" rtlCol="0" anchor="ctr" anchorCtr="0" compatLnSpc="1">
            <a:prstTxWarp prst="textNoShape">
              <a:avLst/>
            </a:prstTxWarp>
          </a:bodyPr>
          <a:lstStyle/>
          <a:p>
            <a:pPr marL="0" marR="0" indent="0" algn="ctr" defTabSz="914400" rtl="0" eaLnBrk="1" fontAlgn="base" latinLnBrk="0" hangingPunct="1">
              <a:lnSpc>
                <a:spcPct val="120000"/>
              </a:lnSpc>
              <a:spcBef>
                <a:spcPct val="50000"/>
              </a:spcBef>
              <a:spcAft>
                <a:spcPct val="0"/>
              </a:spcAft>
              <a:buClr>
                <a:schemeClr val="bg2"/>
              </a:buClr>
              <a:buSzTx/>
              <a:buFont typeface="Wingdings" pitchFamily="2" charset="2"/>
              <a:buNone/>
              <a:tabLst/>
            </a:pPr>
            <a:r>
              <a:rPr lang="ja-JP" altLang="en-US" sz="1100" b="1" dirty="0">
                <a:solidFill>
                  <a:schemeClr val="bg1"/>
                </a:solidFill>
              </a:rPr>
              <a:t>初期フェーズ（拠点整備前）</a:t>
            </a:r>
            <a:br>
              <a:rPr lang="en-US" altLang="ja-JP" sz="1100" b="1" dirty="0">
                <a:solidFill>
                  <a:schemeClr val="bg1"/>
                </a:solidFill>
              </a:rPr>
            </a:br>
            <a:r>
              <a:rPr lang="ja-JP" altLang="en-US" sz="1100" b="1" dirty="0">
                <a:solidFill>
                  <a:schemeClr val="bg1"/>
                </a:solidFill>
              </a:rPr>
              <a:t>（○○年</a:t>
            </a:r>
            <a:r>
              <a:rPr lang="en-US" altLang="ja-JP" sz="1100" b="1" dirty="0">
                <a:solidFill>
                  <a:schemeClr val="bg1"/>
                </a:solidFill>
              </a:rPr>
              <a:t>~</a:t>
            </a:r>
            <a:r>
              <a:rPr lang="ja-JP" altLang="en-US" sz="1100" b="1" dirty="0">
                <a:solidFill>
                  <a:schemeClr val="bg1"/>
                </a:solidFill>
              </a:rPr>
              <a:t>○○年）</a:t>
            </a:r>
            <a:endParaRPr kumimoji="1" lang="ja-JP" altLang="en-US" sz="1100" b="1" i="0" u="none" strike="noStrike" cap="none" normalizeH="0" baseline="0" dirty="0">
              <a:ln>
                <a:noFill/>
              </a:ln>
              <a:solidFill>
                <a:schemeClr val="bg1"/>
              </a:solidFill>
              <a:effectLst/>
            </a:endParaRPr>
          </a:p>
        </p:txBody>
      </p:sp>
      <p:sp>
        <p:nvSpPr>
          <p:cNvPr id="5" name="ホームベース 2">
            <a:extLst>
              <a:ext uri="{FF2B5EF4-FFF2-40B4-BE49-F238E27FC236}">
                <a16:creationId xmlns:a16="http://schemas.microsoft.com/office/drawing/2014/main" id="{C98A9B2E-32FC-F28B-65F4-05AD73F892DD}"/>
              </a:ext>
            </a:extLst>
          </p:cNvPr>
          <p:cNvSpPr/>
          <p:nvPr/>
        </p:nvSpPr>
        <p:spPr bwMode="auto">
          <a:xfrm>
            <a:off x="4437103" y="1560990"/>
            <a:ext cx="2520280" cy="562432"/>
          </a:xfrm>
          <a:prstGeom prst="homePlate">
            <a:avLst/>
          </a:prstGeom>
          <a:solidFill>
            <a:schemeClr val="accent6"/>
          </a:solidFill>
          <a:ln w="12700" cap="flat" cmpd="sng" algn="ctr">
            <a:solidFill>
              <a:schemeClr val="tx1">
                <a:lumMod val="95000"/>
                <a:lumOff val="5000"/>
              </a:schemeClr>
            </a:solidFill>
            <a:prstDash val="solid"/>
            <a:round/>
            <a:headEnd type="none" w="med" len="med"/>
            <a:tailEnd type="none" w="med" len="med"/>
          </a:ln>
          <a:effectLst/>
        </p:spPr>
        <p:txBody>
          <a:bodyPr vert="horz" wrap="none" lIns="18000" tIns="18000" rIns="18000" bIns="18000" numCol="1" rtlCol="0" anchor="ctr" anchorCtr="0" compatLnSpc="1">
            <a:prstTxWarp prst="textNoShape">
              <a:avLst/>
            </a:prstTxWarp>
          </a:bodyPr>
          <a:lstStyle/>
          <a:p>
            <a:r>
              <a:rPr lang="ja-JP" altLang="en-US" sz="1100" b="1" dirty="0">
                <a:solidFill>
                  <a:schemeClr val="bg1"/>
                </a:solidFill>
              </a:rPr>
              <a:t>展開フェーズ（拠点整備後）</a:t>
            </a:r>
            <a:br>
              <a:rPr lang="en-US" altLang="ja-JP" sz="1100" b="1" dirty="0">
                <a:solidFill>
                  <a:schemeClr val="bg1"/>
                </a:solidFill>
              </a:rPr>
            </a:br>
            <a:r>
              <a:rPr lang="ja-JP" altLang="en-US" sz="1100" b="1" dirty="0">
                <a:solidFill>
                  <a:schemeClr val="bg1"/>
                </a:solidFill>
              </a:rPr>
              <a:t>（○○年</a:t>
            </a:r>
            <a:r>
              <a:rPr lang="en-US" altLang="ja-JP" sz="1100" b="1" dirty="0">
                <a:solidFill>
                  <a:schemeClr val="bg1"/>
                </a:solidFill>
              </a:rPr>
              <a:t>~</a:t>
            </a:r>
            <a:r>
              <a:rPr lang="ja-JP" altLang="en-US" sz="1100" b="1" dirty="0">
                <a:solidFill>
                  <a:schemeClr val="bg1"/>
                </a:solidFill>
              </a:rPr>
              <a:t>○○年）</a:t>
            </a:r>
            <a:endParaRPr kumimoji="1" lang="ja-JP" altLang="en-US" sz="1100" b="1" i="0" u="none" strike="noStrike" cap="none" normalizeH="0" baseline="0" dirty="0">
              <a:ln>
                <a:noFill/>
              </a:ln>
              <a:solidFill>
                <a:schemeClr val="bg1"/>
              </a:solidFill>
              <a:effectLst/>
            </a:endParaRPr>
          </a:p>
        </p:txBody>
      </p:sp>
      <p:sp>
        <p:nvSpPr>
          <p:cNvPr id="6" name="ホームベース 2">
            <a:extLst>
              <a:ext uri="{FF2B5EF4-FFF2-40B4-BE49-F238E27FC236}">
                <a16:creationId xmlns:a16="http://schemas.microsoft.com/office/drawing/2014/main" id="{78A93502-38BB-1324-DF40-9CC6E7A85630}"/>
              </a:ext>
            </a:extLst>
          </p:cNvPr>
          <p:cNvSpPr/>
          <p:nvPr/>
        </p:nvSpPr>
        <p:spPr bwMode="auto">
          <a:xfrm>
            <a:off x="7017551" y="1562032"/>
            <a:ext cx="2520280" cy="562432"/>
          </a:xfrm>
          <a:prstGeom prst="homePlate">
            <a:avLst/>
          </a:prstGeom>
          <a:solidFill>
            <a:schemeClr val="accent6"/>
          </a:solidFill>
          <a:ln w="12700" cap="flat" cmpd="sng" algn="ctr">
            <a:solidFill>
              <a:schemeClr val="tx1">
                <a:lumMod val="95000"/>
                <a:lumOff val="5000"/>
              </a:schemeClr>
            </a:solidFill>
            <a:prstDash val="solid"/>
            <a:round/>
            <a:headEnd type="none" w="med" len="med"/>
            <a:tailEnd type="none" w="med" len="med"/>
          </a:ln>
          <a:effectLst/>
        </p:spPr>
        <p:txBody>
          <a:bodyPr vert="horz" wrap="none" lIns="18000" tIns="18000" rIns="18000" bIns="18000" numCol="1" rtlCol="0" anchor="ctr" anchorCtr="0" compatLnSpc="1">
            <a:prstTxWarp prst="textNoShape">
              <a:avLst/>
            </a:prstTxWarp>
          </a:bodyPr>
          <a:lstStyle/>
          <a:p>
            <a:r>
              <a:rPr lang="ja-JP" altLang="en-US" sz="1100" b="1" dirty="0">
                <a:solidFill>
                  <a:schemeClr val="bg1"/>
                </a:solidFill>
              </a:rPr>
              <a:t>発展フェーズ（更なる成長のタイミング）</a:t>
            </a:r>
            <a:br>
              <a:rPr lang="en-US" altLang="ja-JP" sz="1100" b="1" dirty="0">
                <a:solidFill>
                  <a:schemeClr val="bg1"/>
                </a:solidFill>
              </a:rPr>
            </a:br>
            <a:r>
              <a:rPr lang="ja-JP" altLang="en-US" sz="1100" b="1" dirty="0">
                <a:solidFill>
                  <a:schemeClr val="bg1"/>
                </a:solidFill>
              </a:rPr>
              <a:t>（○○年</a:t>
            </a:r>
            <a:r>
              <a:rPr lang="en-US" altLang="ja-JP" sz="1100" b="1" dirty="0">
                <a:solidFill>
                  <a:schemeClr val="bg1"/>
                </a:solidFill>
              </a:rPr>
              <a:t>~</a:t>
            </a:r>
            <a:r>
              <a:rPr lang="ja-JP" altLang="en-US" sz="1100" b="1" dirty="0">
                <a:solidFill>
                  <a:schemeClr val="bg1"/>
                </a:solidFill>
              </a:rPr>
              <a:t>○○年）</a:t>
            </a:r>
            <a:endParaRPr kumimoji="1" lang="ja-JP" altLang="en-US" sz="1100" b="1" i="0" u="none" strike="noStrike" cap="none" normalizeH="0" baseline="0" dirty="0">
              <a:ln>
                <a:noFill/>
              </a:ln>
              <a:solidFill>
                <a:schemeClr val="bg1"/>
              </a:solidFill>
              <a:effectLst/>
            </a:endParaRPr>
          </a:p>
        </p:txBody>
      </p:sp>
      <p:sp>
        <p:nvSpPr>
          <p:cNvPr id="2" name="Rectangle 3">
            <a:extLst>
              <a:ext uri="{FF2B5EF4-FFF2-40B4-BE49-F238E27FC236}">
                <a16:creationId xmlns:a16="http://schemas.microsoft.com/office/drawing/2014/main" id="{83C564DC-2422-2D91-54DC-A4E1A05E01C6}"/>
              </a:ext>
            </a:extLst>
          </p:cNvPr>
          <p:cNvSpPr txBox="1">
            <a:spLocks noChangeArrowheads="1"/>
          </p:cNvSpPr>
          <p:nvPr/>
        </p:nvSpPr>
        <p:spPr bwMode="auto">
          <a:xfrm>
            <a:off x="7401271" y="319526"/>
            <a:ext cx="2146759" cy="180370"/>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lvl1pPr marL="266700" indent="-266700" algn="l" rtl="0" eaLnBrk="0" fontAlgn="base" hangingPunct="0">
              <a:lnSpc>
                <a:spcPct val="120000"/>
              </a:lnSpc>
              <a:spcBef>
                <a:spcPct val="30000"/>
              </a:spcBef>
              <a:spcAft>
                <a:spcPct val="0"/>
              </a:spcAft>
              <a:buClr>
                <a:schemeClr val="bg2"/>
              </a:buClr>
              <a:buFont typeface="Wingdings" pitchFamily="2" charset="2"/>
              <a:buChar char="n"/>
              <a:defRPr kumimoji="1" sz="1400">
                <a:solidFill>
                  <a:srgbClr val="000000"/>
                </a:solidFill>
                <a:latin typeface="Arial" panose="020B0604020202020204" pitchFamily="34" charset="0"/>
                <a:ea typeface="ＭＳ Ｐゴシック" panose="020B0600070205080204" pitchFamily="50" charset="-128"/>
                <a:cs typeface="+mn-cs"/>
              </a:defRPr>
            </a:lvl1pPr>
            <a:lvl2pPr marL="539750" indent="-271463" algn="l" rtl="0" eaLnBrk="0" fontAlgn="base" hangingPunct="0">
              <a:lnSpc>
                <a:spcPct val="120000"/>
              </a:lnSpc>
              <a:spcBef>
                <a:spcPct val="30000"/>
              </a:spcBef>
              <a:spcAft>
                <a:spcPct val="0"/>
              </a:spcAft>
              <a:buClr>
                <a:schemeClr val="bg2"/>
              </a:buClr>
              <a:buFont typeface="Wingdings" pitchFamily="2" charset="2"/>
              <a:buChar char="l"/>
              <a:defRPr kumimoji="1" sz="1200">
                <a:solidFill>
                  <a:srgbClr val="000000"/>
                </a:solidFill>
                <a:latin typeface="Arial" panose="020B0604020202020204" pitchFamily="34" charset="0"/>
                <a:ea typeface="ＭＳ Ｐゴシック" panose="020B0600070205080204" pitchFamily="50" charset="-128"/>
              </a:defRPr>
            </a:lvl2pPr>
            <a:lvl3pPr marL="812800" indent="-271463" algn="l" rtl="0" eaLnBrk="0" fontAlgn="base" hangingPunct="0">
              <a:lnSpc>
                <a:spcPct val="120000"/>
              </a:lnSpc>
              <a:spcBef>
                <a:spcPct val="30000"/>
              </a:spcBef>
              <a:spcAft>
                <a:spcPct val="0"/>
              </a:spcAft>
              <a:buClr>
                <a:schemeClr val="bg2"/>
              </a:buClr>
              <a:buFont typeface="ＭＳ Ｐゴシック" charset="-128"/>
              <a:buChar char="–"/>
              <a:defRPr sz="1200">
                <a:solidFill>
                  <a:srgbClr val="000000"/>
                </a:solidFill>
                <a:latin typeface="Arial" panose="020B0604020202020204" pitchFamily="34" charset="0"/>
                <a:ea typeface="ＭＳ Ｐゴシック" panose="020B0600070205080204" pitchFamily="50" charset="-128"/>
              </a:defRPr>
            </a:lvl3pPr>
            <a:lvl4pPr marL="1079500" indent="-265113" algn="l" rtl="0" eaLnBrk="0" fontAlgn="base" hangingPunct="0">
              <a:lnSpc>
                <a:spcPct val="120000"/>
              </a:lnSpc>
              <a:spcBef>
                <a:spcPct val="30000"/>
              </a:spcBef>
              <a:spcAft>
                <a:spcPct val="0"/>
              </a:spcAft>
              <a:buClr>
                <a:schemeClr val="bg2"/>
              </a:buClr>
              <a:buFont typeface="ＭＳ Ｐゴシック" charset="-128"/>
              <a:buChar char="–"/>
              <a:defRPr kumimoji="1" sz="1200">
                <a:solidFill>
                  <a:srgbClr val="000000"/>
                </a:solidFill>
                <a:latin typeface="Arial" panose="020B0604020202020204" pitchFamily="34" charset="0"/>
                <a:ea typeface="ＭＳ Ｐゴシック" panose="020B0600070205080204" pitchFamily="50" charset="-128"/>
              </a:defRPr>
            </a:lvl4pPr>
            <a:lvl5pPr marL="1968500" indent="-268288" algn="just" defTabSz="990600" rtl="0" eaLnBrk="0" fontAlgn="base" hangingPunct="0">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5pPr>
            <a:lvl6pPr marL="24257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6pPr>
            <a:lvl7pPr marL="28829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7pPr>
            <a:lvl8pPr marL="33401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8pPr>
            <a:lvl9pPr marL="37973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9pPr>
          </a:lstStyle>
          <a:p>
            <a:pPr marL="0" indent="0" algn="r" eaLnBrk="1" hangingPunct="1">
              <a:spcBef>
                <a:spcPct val="0"/>
              </a:spcBef>
              <a:buClr>
                <a:srgbClr val="5A5A5A"/>
              </a:buClr>
              <a:buSzPct val="100000"/>
              <a:buFont typeface="Wingdings" pitchFamily="2" charset="2"/>
              <a:buNone/>
            </a:pPr>
            <a:r>
              <a:rPr lang="ja-JP" altLang="en-US" sz="1100" kern="0" dirty="0">
                <a:solidFill>
                  <a:schemeClr val="tx1"/>
                </a:solidFill>
                <a:latin typeface="Meiryo UI" panose="020B0604030504040204" pitchFamily="50" charset="-128"/>
                <a:ea typeface="Meiryo UI" panose="020B0604030504040204" pitchFamily="50" charset="-128"/>
              </a:rPr>
              <a:t>審査基準：実現可能性</a:t>
            </a:r>
            <a:endParaRPr lang="en-US" altLang="ja-JP" sz="1100" kern="0"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17927300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6F7776A-8501-3D0D-30BD-AA468548C4DA}"/>
            </a:ext>
          </a:extLst>
        </p:cNvPr>
        <p:cNvGrpSpPr/>
        <p:nvPr/>
      </p:nvGrpSpPr>
      <p:grpSpPr>
        <a:xfrm>
          <a:off x="0" y="0"/>
          <a:ext cx="0" cy="0"/>
          <a:chOff x="0" y="0"/>
          <a:chExt cx="0" cy="0"/>
        </a:xfrm>
      </p:grpSpPr>
      <p:sp>
        <p:nvSpPr>
          <p:cNvPr id="11" name="正方形/長方形 10">
            <a:extLst>
              <a:ext uri="{FF2B5EF4-FFF2-40B4-BE49-F238E27FC236}">
                <a16:creationId xmlns:a16="http://schemas.microsoft.com/office/drawing/2014/main" id="{F376EF60-24C0-5A0C-397E-467188580277}"/>
              </a:ext>
            </a:extLst>
          </p:cNvPr>
          <p:cNvSpPr/>
          <p:nvPr/>
        </p:nvSpPr>
        <p:spPr bwMode="auto">
          <a:xfrm>
            <a:off x="632520" y="2492896"/>
            <a:ext cx="6480720" cy="1296144"/>
          </a:xfrm>
          <a:prstGeom prst="rect">
            <a:avLst/>
          </a:prstGeom>
          <a:solidFill>
            <a:schemeClr val="accent6"/>
          </a:solidFill>
          <a:ln w="12700" cap="flat" cmpd="sng" algn="ctr">
            <a:noFill/>
            <a:prstDash val="solid"/>
            <a:round/>
            <a:headEnd type="none" w="med" len="med"/>
            <a:tailEnd type="none" w="med" len="med"/>
          </a:ln>
          <a:effectLst/>
        </p:spPr>
        <p:txBody>
          <a:bodyPr vert="horz" wrap="none" lIns="18000" tIns="18000" rIns="18000" bIns="18000" numCol="1" rtlCol="0" anchor="ctr" anchorCtr="0" compatLnSpc="1">
            <a:prstTxWarp prst="textNoShape">
              <a:avLst/>
            </a:prstTxWarp>
          </a:bodyPr>
          <a:lstStyle/>
          <a:p>
            <a:r>
              <a:rPr lang="ja-JP" altLang="en-US" sz="3200" dirty="0">
                <a:solidFill>
                  <a:schemeClr val="bg1"/>
                </a:solidFill>
              </a:rPr>
              <a:t>３．拠点整備計画</a:t>
            </a:r>
            <a:endParaRPr kumimoji="1" lang="ja-JP" altLang="en-US" sz="3200" b="0" i="0" u="none" strike="noStrike" cap="none" normalizeH="0" baseline="0" dirty="0">
              <a:ln>
                <a:noFill/>
              </a:ln>
              <a:solidFill>
                <a:schemeClr val="bg1"/>
              </a:solidFill>
              <a:effectLst/>
              <a:latin typeface="Arial" charset="0"/>
              <a:ea typeface="ＭＳ Ｐゴシック" charset="-128"/>
            </a:endParaRPr>
          </a:p>
        </p:txBody>
      </p:sp>
    </p:spTree>
    <p:extLst>
      <p:ext uri="{BB962C8B-B14F-4D97-AF65-F5344CB8AC3E}">
        <p14:creationId xmlns:p14="http://schemas.microsoft.com/office/powerpoint/2010/main" val="156696155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DE5C359-7D73-87F1-5473-3F91DB5FDBCF}"/>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D5E6AB7E-7961-9DC0-8710-44121EAD24FB}"/>
              </a:ext>
            </a:extLst>
          </p:cNvPr>
          <p:cNvSpPr>
            <a:spLocks noGrp="1"/>
          </p:cNvSpPr>
          <p:nvPr>
            <p:ph type="title"/>
          </p:nvPr>
        </p:nvSpPr>
        <p:spPr/>
        <p:txBody>
          <a:bodyPr/>
          <a:lstStyle/>
          <a:p>
            <a:r>
              <a:rPr lang="en-US" altLang="ja-JP" dirty="0"/>
              <a:t>3-1</a:t>
            </a:r>
            <a:r>
              <a:rPr lang="ja-JP" altLang="en-US" dirty="0"/>
              <a:t>．拠点整備計画の概要</a:t>
            </a:r>
            <a:endParaRPr kumimoji="1" lang="ja-JP" altLang="en-US" dirty="0"/>
          </a:p>
        </p:txBody>
      </p:sp>
      <p:sp>
        <p:nvSpPr>
          <p:cNvPr id="3" name="Rectangle 3">
            <a:extLst>
              <a:ext uri="{FF2B5EF4-FFF2-40B4-BE49-F238E27FC236}">
                <a16:creationId xmlns:a16="http://schemas.microsoft.com/office/drawing/2014/main" id="{A1F41F25-5117-9BB2-5BF1-962D2125CF9C}"/>
              </a:ext>
            </a:extLst>
          </p:cNvPr>
          <p:cNvSpPr txBox="1">
            <a:spLocks noChangeArrowheads="1"/>
          </p:cNvSpPr>
          <p:nvPr/>
        </p:nvSpPr>
        <p:spPr bwMode="auto">
          <a:xfrm>
            <a:off x="345513" y="1196752"/>
            <a:ext cx="9216000" cy="180370"/>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lvl1pPr marL="266700" indent="-266700" algn="l" rtl="0" eaLnBrk="0" fontAlgn="base" hangingPunct="0">
              <a:lnSpc>
                <a:spcPct val="120000"/>
              </a:lnSpc>
              <a:spcBef>
                <a:spcPct val="30000"/>
              </a:spcBef>
              <a:spcAft>
                <a:spcPct val="0"/>
              </a:spcAft>
              <a:buClr>
                <a:schemeClr val="bg2"/>
              </a:buClr>
              <a:buFont typeface="Wingdings" pitchFamily="2" charset="2"/>
              <a:buChar char="n"/>
              <a:defRPr kumimoji="1" sz="1400">
                <a:solidFill>
                  <a:srgbClr val="000000"/>
                </a:solidFill>
                <a:latin typeface="Arial" panose="020B0604020202020204" pitchFamily="34" charset="0"/>
                <a:ea typeface="ＭＳ Ｐゴシック" panose="020B0600070205080204" pitchFamily="50" charset="-128"/>
                <a:cs typeface="+mn-cs"/>
              </a:defRPr>
            </a:lvl1pPr>
            <a:lvl2pPr marL="539750" indent="-271463" algn="l" rtl="0" eaLnBrk="0" fontAlgn="base" hangingPunct="0">
              <a:lnSpc>
                <a:spcPct val="120000"/>
              </a:lnSpc>
              <a:spcBef>
                <a:spcPct val="30000"/>
              </a:spcBef>
              <a:spcAft>
                <a:spcPct val="0"/>
              </a:spcAft>
              <a:buClr>
                <a:schemeClr val="bg2"/>
              </a:buClr>
              <a:buFont typeface="Wingdings" pitchFamily="2" charset="2"/>
              <a:buChar char="l"/>
              <a:defRPr kumimoji="1" sz="1200">
                <a:solidFill>
                  <a:srgbClr val="000000"/>
                </a:solidFill>
                <a:latin typeface="Arial" panose="020B0604020202020204" pitchFamily="34" charset="0"/>
                <a:ea typeface="ＭＳ Ｐゴシック" panose="020B0600070205080204" pitchFamily="50" charset="-128"/>
              </a:defRPr>
            </a:lvl2pPr>
            <a:lvl3pPr marL="812800" indent="-271463" algn="l" rtl="0" eaLnBrk="0" fontAlgn="base" hangingPunct="0">
              <a:lnSpc>
                <a:spcPct val="120000"/>
              </a:lnSpc>
              <a:spcBef>
                <a:spcPct val="30000"/>
              </a:spcBef>
              <a:spcAft>
                <a:spcPct val="0"/>
              </a:spcAft>
              <a:buClr>
                <a:schemeClr val="bg2"/>
              </a:buClr>
              <a:buFont typeface="ＭＳ Ｐゴシック" charset="-128"/>
              <a:buChar char="–"/>
              <a:defRPr sz="1200">
                <a:solidFill>
                  <a:srgbClr val="000000"/>
                </a:solidFill>
                <a:latin typeface="Arial" panose="020B0604020202020204" pitchFamily="34" charset="0"/>
                <a:ea typeface="ＭＳ Ｐゴシック" panose="020B0600070205080204" pitchFamily="50" charset="-128"/>
              </a:defRPr>
            </a:lvl3pPr>
            <a:lvl4pPr marL="1079500" indent="-265113" algn="l" rtl="0" eaLnBrk="0" fontAlgn="base" hangingPunct="0">
              <a:lnSpc>
                <a:spcPct val="120000"/>
              </a:lnSpc>
              <a:spcBef>
                <a:spcPct val="30000"/>
              </a:spcBef>
              <a:spcAft>
                <a:spcPct val="0"/>
              </a:spcAft>
              <a:buClr>
                <a:schemeClr val="bg2"/>
              </a:buClr>
              <a:buFont typeface="ＭＳ Ｐゴシック" charset="-128"/>
              <a:buChar char="–"/>
              <a:defRPr kumimoji="1" sz="1200">
                <a:solidFill>
                  <a:srgbClr val="000000"/>
                </a:solidFill>
                <a:latin typeface="Arial" panose="020B0604020202020204" pitchFamily="34" charset="0"/>
                <a:ea typeface="ＭＳ Ｐゴシック" panose="020B0600070205080204" pitchFamily="50" charset="-128"/>
              </a:defRPr>
            </a:lvl4pPr>
            <a:lvl5pPr marL="1968500" indent="-268288" algn="just" defTabSz="990600" rtl="0" eaLnBrk="0" fontAlgn="base" hangingPunct="0">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5pPr>
            <a:lvl6pPr marL="24257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6pPr>
            <a:lvl7pPr marL="28829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7pPr>
            <a:lvl8pPr marL="33401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8pPr>
            <a:lvl9pPr marL="37973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9pPr>
          </a:lstStyle>
          <a:p>
            <a:pPr marL="0" indent="0" eaLnBrk="1" hangingPunct="1">
              <a:spcBef>
                <a:spcPct val="0"/>
              </a:spcBef>
              <a:buClr>
                <a:srgbClr val="5A5A5A"/>
              </a:buClr>
              <a:buSzPct val="100000"/>
              <a:buFont typeface="Wingdings" pitchFamily="2" charset="2"/>
              <a:buNone/>
            </a:pPr>
            <a:r>
              <a:rPr lang="en-US" altLang="ja-JP" sz="1100" b="1" kern="0" dirty="0">
                <a:solidFill>
                  <a:schemeClr val="tx1"/>
                </a:solidFill>
                <a:highlight>
                  <a:srgbClr val="CCDAEC"/>
                </a:highlight>
                <a:latin typeface="Meiryo UI" panose="020B0604030504040204" pitchFamily="50" charset="-128"/>
                <a:ea typeface="Meiryo UI" panose="020B0604030504040204" pitchFamily="50" charset="-128"/>
              </a:rPr>
              <a:t>【</a:t>
            </a:r>
            <a:r>
              <a:rPr lang="ja-JP" altLang="en-US" sz="1100" b="1" kern="0" dirty="0">
                <a:solidFill>
                  <a:schemeClr val="tx1"/>
                </a:solidFill>
                <a:highlight>
                  <a:srgbClr val="CCDAEC"/>
                </a:highlight>
                <a:latin typeface="Meiryo UI" panose="020B0604030504040204" pitchFamily="50" charset="-128"/>
                <a:ea typeface="Meiryo UI" panose="020B0604030504040204" pitchFamily="50" charset="-128"/>
              </a:rPr>
              <a:t>拠点整備に関する現在の検討状況</a:t>
            </a:r>
            <a:r>
              <a:rPr lang="en-US" altLang="ja-JP" sz="1100" b="1" kern="0" dirty="0">
                <a:solidFill>
                  <a:schemeClr val="tx1"/>
                </a:solidFill>
                <a:highlight>
                  <a:srgbClr val="CCDAEC"/>
                </a:highlight>
                <a:latin typeface="Meiryo UI" panose="020B0604030504040204" pitchFamily="50" charset="-128"/>
                <a:ea typeface="Meiryo UI" panose="020B0604030504040204" pitchFamily="50" charset="-128"/>
              </a:rPr>
              <a:t>】</a:t>
            </a:r>
            <a:endParaRPr lang="en-US" altLang="ja-JP" sz="1100" b="1" kern="0" dirty="0">
              <a:solidFill>
                <a:schemeClr val="tx1"/>
              </a:solidFill>
              <a:latin typeface="Meiryo UI" panose="020B0604030504040204" pitchFamily="50" charset="-128"/>
              <a:ea typeface="Meiryo UI" panose="020B0604030504040204" pitchFamily="50" charset="-128"/>
            </a:endParaRPr>
          </a:p>
        </p:txBody>
      </p:sp>
      <p:sp>
        <p:nvSpPr>
          <p:cNvPr id="14" name="Rectangle 3">
            <a:extLst>
              <a:ext uri="{FF2B5EF4-FFF2-40B4-BE49-F238E27FC236}">
                <a16:creationId xmlns:a16="http://schemas.microsoft.com/office/drawing/2014/main" id="{F94EE20D-BBB5-709B-9896-C1BD241D2BF0}"/>
              </a:ext>
            </a:extLst>
          </p:cNvPr>
          <p:cNvSpPr txBox="1">
            <a:spLocks noChangeArrowheads="1"/>
          </p:cNvSpPr>
          <p:nvPr/>
        </p:nvSpPr>
        <p:spPr bwMode="auto">
          <a:xfrm>
            <a:off x="345000" y="2698900"/>
            <a:ext cx="9216000" cy="180370"/>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lvl1pPr marL="266700" indent="-266700" algn="l" rtl="0" eaLnBrk="0" fontAlgn="base" hangingPunct="0">
              <a:lnSpc>
                <a:spcPct val="120000"/>
              </a:lnSpc>
              <a:spcBef>
                <a:spcPct val="30000"/>
              </a:spcBef>
              <a:spcAft>
                <a:spcPct val="0"/>
              </a:spcAft>
              <a:buClr>
                <a:schemeClr val="bg2"/>
              </a:buClr>
              <a:buFont typeface="Wingdings" pitchFamily="2" charset="2"/>
              <a:buChar char="n"/>
              <a:defRPr kumimoji="1" sz="1400">
                <a:solidFill>
                  <a:srgbClr val="000000"/>
                </a:solidFill>
                <a:latin typeface="Arial" panose="020B0604020202020204" pitchFamily="34" charset="0"/>
                <a:ea typeface="ＭＳ Ｐゴシック" panose="020B0600070205080204" pitchFamily="50" charset="-128"/>
                <a:cs typeface="+mn-cs"/>
              </a:defRPr>
            </a:lvl1pPr>
            <a:lvl2pPr marL="539750" indent="-271463" algn="l" rtl="0" eaLnBrk="0" fontAlgn="base" hangingPunct="0">
              <a:lnSpc>
                <a:spcPct val="120000"/>
              </a:lnSpc>
              <a:spcBef>
                <a:spcPct val="30000"/>
              </a:spcBef>
              <a:spcAft>
                <a:spcPct val="0"/>
              </a:spcAft>
              <a:buClr>
                <a:schemeClr val="bg2"/>
              </a:buClr>
              <a:buFont typeface="Wingdings" pitchFamily="2" charset="2"/>
              <a:buChar char="l"/>
              <a:defRPr kumimoji="1" sz="1200">
                <a:solidFill>
                  <a:srgbClr val="000000"/>
                </a:solidFill>
                <a:latin typeface="Arial" panose="020B0604020202020204" pitchFamily="34" charset="0"/>
                <a:ea typeface="ＭＳ Ｐゴシック" panose="020B0600070205080204" pitchFamily="50" charset="-128"/>
              </a:defRPr>
            </a:lvl2pPr>
            <a:lvl3pPr marL="812800" indent="-271463" algn="l" rtl="0" eaLnBrk="0" fontAlgn="base" hangingPunct="0">
              <a:lnSpc>
                <a:spcPct val="120000"/>
              </a:lnSpc>
              <a:spcBef>
                <a:spcPct val="30000"/>
              </a:spcBef>
              <a:spcAft>
                <a:spcPct val="0"/>
              </a:spcAft>
              <a:buClr>
                <a:schemeClr val="bg2"/>
              </a:buClr>
              <a:buFont typeface="ＭＳ Ｐゴシック" charset="-128"/>
              <a:buChar char="–"/>
              <a:defRPr sz="1200">
                <a:solidFill>
                  <a:srgbClr val="000000"/>
                </a:solidFill>
                <a:latin typeface="Arial" panose="020B0604020202020204" pitchFamily="34" charset="0"/>
                <a:ea typeface="ＭＳ Ｐゴシック" panose="020B0600070205080204" pitchFamily="50" charset="-128"/>
              </a:defRPr>
            </a:lvl3pPr>
            <a:lvl4pPr marL="1079500" indent="-265113" algn="l" rtl="0" eaLnBrk="0" fontAlgn="base" hangingPunct="0">
              <a:lnSpc>
                <a:spcPct val="120000"/>
              </a:lnSpc>
              <a:spcBef>
                <a:spcPct val="30000"/>
              </a:spcBef>
              <a:spcAft>
                <a:spcPct val="0"/>
              </a:spcAft>
              <a:buClr>
                <a:schemeClr val="bg2"/>
              </a:buClr>
              <a:buFont typeface="ＭＳ Ｐゴシック" charset="-128"/>
              <a:buChar char="–"/>
              <a:defRPr kumimoji="1" sz="1200">
                <a:solidFill>
                  <a:srgbClr val="000000"/>
                </a:solidFill>
                <a:latin typeface="Arial" panose="020B0604020202020204" pitchFamily="34" charset="0"/>
                <a:ea typeface="ＭＳ Ｐゴシック" panose="020B0600070205080204" pitchFamily="50" charset="-128"/>
              </a:defRPr>
            </a:lvl4pPr>
            <a:lvl5pPr marL="1968500" indent="-268288" algn="just" defTabSz="990600" rtl="0" eaLnBrk="0" fontAlgn="base" hangingPunct="0">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5pPr>
            <a:lvl6pPr marL="24257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6pPr>
            <a:lvl7pPr marL="28829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7pPr>
            <a:lvl8pPr marL="33401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8pPr>
            <a:lvl9pPr marL="37973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9pPr>
          </a:lstStyle>
          <a:p>
            <a:pPr marL="0" indent="0" eaLnBrk="1" hangingPunct="1">
              <a:spcBef>
                <a:spcPct val="0"/>
              </a:spcBef>
              <a:buClr>
                <a:srgbClr val="5A5A5A"/>
              </a:buClr>
              <a:buSzPct val="100000"/>
              <a:buNone/>
            </a:pPr>
            <a:r>
              <a:rPr lang="ja-JP" altLang="en-US" sz="1100" kern="0" dirty="0">
                <a:solidFill>
                  <a:schemeClr val="tx1"/>
                </a:solidFill>
                <a:latin typeface="Meiryo UI" panose="020B0604030504040204" pitchFamily="50" charset="-128"/>
                <a:ea typeface="Meiryo UI" panose="020B0604030504040204" pitchFamily="50" charset="-128"/>
              </a:rPr>
              <a:t>拠点整備を計画・予定しているエリア（例：〇〇区〇〇）、あるいは対象用地・物件の住所を記載してください。</a:t>
            </a:r>
            <a:endParaRPr lang="en-US" altLang="ja-JP" sz="1100" kern="0" dirty="0">
              <a:solidFill>
                <a:schemeClr val="tx1"/>
              </a:solidFill>
              <a:latin typeface="Meiryo UI" panose="020B0604030504040204" pitchFamily="50" charset="-128"/>
              <a:ea typeface="Meiryo UI" panose="020B0604030504040204" pitchFamily="50" charset="-128"/>
            </a:endParaRPr>
          </a:p>
        </p:txBody>
      </p:sp>
      <p:graphicFrame>
        <p:nvGraphicFramePr>
          <p:cNvPr id="15" name="表 14">
            <a:extLst>
              <a:ext uri="{FF2B5EF4-FFF2-40B4-BE49-F238E27FC236}">
                <a16:creationId xmlns:a16="http://schemas.microsoft.com/office/drawing/2014/main" id="{4C5573F9-3F1E-5409-D06C-87ADE9AA8600}"/>
              </a:ext>
            </a:extLst>
          </p:cNvPr>
          <p:cNvGraphicFramePr>
            <a:graphicFrameLocks noGrp="1"/>
          </p:cNvGraphicFramePr>
          <p:nvPr>
            <p:extLst>
              <p:ext uri="{D42A27DB-BD31-4B8C-83A1-F6EECF244321}">
                <p14:modId xmlns:p14="http://schemas.microsoft.com/office/powerpoint/2010/main" val="939989576"/>
              </p:ext>
            </p:extLst>
          </p:nvPr>
        </p:nvGraphicFramePr>
        <p:xfrm>
          <a:off x="560510" y="2919116"/>
          <a:ext cx="8907340" cy="376654"/>
        </p:xfrm>
        <a:graphic>
          <a:graphicData uri="http://schemas.openxmlformats.org/drawingml/2006/table">
            <a:tbl>
              <a:tblPr firstCol="1">
                <a:tableStyleId>{93296810-A885-4BE3-A3E7-6D5BEEA58F35}</a:tableStyleId>
              </a:tblPr>
              <a:tblGrid>
                <a:gridCol w="3168354">
                  <a:extLst>
                    <a:ext uri="{9D8B030D-6E8A-4147-A177-3AD203B41FA5}">
                      <a16:colId xmlns:a16="http://schemas.microsoft.com/office/drawing/2014/main" val="1424222768"/>
                    </a:ext>
                  </a:extLst>
                </a:gridCol>
                <a:gridCol w="5738986">
                  <a:extLst>
                    <a:ext uri="{9D8B030D-6E8A-4147-A177-3AD203B41FA5}">
                      <a16:colId xmlns:a16="http://schemas.microsoft.com/office/drawing/2014/main" val="3501123533"/>
                    </a:ext>
                  </a:extLst>
                </a:gridCol>
              </a:tblGrid>
              <a:tr h="376654">
                <a:tc>
                  <a:txBody>
                    <a:bodyPr/>
                    <a:lstStyle/>
                    <a:p>
                      <a:r>
                        <a:rPr kumimoji="1" lang="ja-JP" altLang="en-US" sz="1100" dirty="0"/>
                        <a:t>計画・予定エリア、あるいは対象用地・物件の住所</a:t>
                      </a:r>
                    </a:p>
                  </a:txBody>
                  <a:tcPr anchor="ctr"/>
                </a:tc>
                <a:tc>
                  <a:txBody>
                    <a:bodyPr/>
                    <a:lstStyle/>
                    <a:p>
                      <a:endParaRPr kumimoji="1" lang="ja-JP" altLang="en-US" sz="1100" dirty="0">
                        <a:solidFill>
                          <a:schemeClr val="tx1"/>
                        </a:solidFill>
                      </a:endParaRPr>
                    </a:p>
                  </a:txBody>
                  <a:tcPr anchor="ctr"/>
                </a:tc>
                <a:extLst>
                  <a:ext uri="{0D108BD9-81ED-4DB2-BD59-A6C34878D82A}">
                    <a16:rowId xmlns:a16="http://schemas.microsoft.com/office/drawing/2014/main" val="4176420875"/>
                  </a:ext>
                </a:extLst>
              </a:tr>
            </a:tbl>
          </a:graphicData>
        </a:graphic>
      </p:graphicFrame>
      <p:sp>
        <p:nvSpPr>
          <p:cNvPr id="16" name="Rectangle 3">
            <a:extLst>
              <a:ext uri="{FF2B5EF4-FFF2-40B4-BE49-F238E27FC236}">
                <a16:creationId xmlns:a16="http://schemas.microsoft.com/office/drawing/2014/main" id="{521C06D3-33A4-877C-69B6-3CDD00CD49BF}"/>
              </a:ext>
            </a:extLst>
          </p:cNvPr>
          <p:cNvSpPr txBox="1">
            <a:spLocks noChangeArrowheads="1"/>
          </p:cNvSpPr>
          <p:nvPr/>
        </p:nvSpPr>
        <p:spPr bwMode="auto">
          <a:xfrm>
            <a:off x="345000" y="5609830"/>
            <a:ext cx="9216000" cy="180370"/>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lvl1pPr marL="266700" indent="-266700" algn="l" rtl="0" eaLnBrk="0" fontAlgn="base" hangingPunct="0">
              <a:lnSpc>
                <a:spcPct val="120000"/>
              </a:lnSpc>
              <a:spcBef>
                <a:spcPct val="30000"/>
              </a:spcBef>
              <a:spcAft>
                <a:spcPct val="0"/>
              </a:spcAft>
              <a:buClr>
                <a:schemeClr val="bg2"/>
              </a:buClr>
              <a:buFont typeface="Wingdings" pitchFamily="2" charset="2"/>
              <a:buChar char="n"/>
              <a:defRPr kumimoji="1" sz="1400">
                <a:solidFill>
                  <a:srgbClr val="000000"/>
                </a:solidFill>
                <a:latin typeface="Arial" panose="020B0604020202020204" pitchFamily="34" charset="0"/>
                <a:ea typeface="ＭＳ Ｐゴシック" panose="020B0600070205080204" pitchFamily="50" charset="-128"/>
                <a:cs typeface="+mn-cs"/>
              </a:defRPr>
            </a:lvl1pPr>
            <a:lvl2pPr marL="539750" indent="-271463" algn="l" rtl="0" eaLnBrk="0" fontAlgn="base" hangingPunct="0">
              <a:lnSpc>
                <a:spcPct val="120000"/>
              </a:lnSpc>
              <a:spcBef>
                <a:spcPct val="30000"/>
              </a:spcBef>
              <a:spcAft>
                <a:spcPct val="0"/>
              </a:spcAft>
              <a:buClr>
                <a:schemeClr val="bg2"/>
              </a:buClr>
              <a:buFont typeface="Wingdings" pitchFamily="2" charset="2"/>
              <a:buChar char="l"/>
              <a:defRPr kumimoji="1" sz="1200">
                <a:solidFill>
                  <a:srgbClr val="000000"/>
                </a:solidFill>
                <a:latin typeface="Arial" panose="020B0604020202020204" pitchFamily="34" charset="0"/>
                <a:ea typeface="ＭＳ Ｐゴシック" panose="020B0600070205080204" pitchFamily="50" charset="-128"/>
              </a:defRPr>
            </a:lvl2pPr>
            <a:lvl3pPr marL="812800" indent="-271463" algn="l" rtl="0" eaLnBrk="0" fontAlgn="base" hangingPunct="0">
              <a:lnSpc>
                <a:spcPct val="120000"/>
              </a:lnSpc>
              <a:spcBef>
                <a:spcPct val="30000"/>
              </a:spcBef>
              <a:spcAft>
                <a:spcPct val="0"/>
              </a:spcAft>
              <a:buClr>
                <a:schemeClr val="bg2"/>
              </a:buClr>
              <a:buFont typeface="ＭＳ Ｐゴシック" charset="-128"/>
              <a:buChar char="–"/>
              <a:defRPr sz="1200">
                <a:solidFill>
                  <a:srgbClr val="000000"/>
                </a:solidFill>
                <a:latin typeface="Arial" panose="020B0604020202020204" pitchFamily="34" charset="0"/>
                <a:ea typeface="ＭＳ Ｐゴシック" panose="020B0600070205080204" pitchFamily="50" charset="-128"/>
              </a:defRPr>
            </a:lvl3pPr>
            <a:lvl4pPr marL="1079500" indent="-265113" algn="l" rtl="0" eaLnBrk="0" fontAlgn="base" hangingPunct="0">
              <a:lnSpc>
                <a:spcPct val="120000"/>
              </a:lnSpc>
              <a:spcBef>
                <a:spcPct val="30000"/>
              </a:spcBef>
              <a:spcAft>
                <a:spcPct val="0"/>
              </a:spcAft>
              <a:buClr>
                <a:schemeClr val="bg2"/>
              </a:buClr>
              <a:buFont typeface="ＭＳ Ｐゴシック" charset="-128"/>
              <a:buChar char="–"/>
              <a:defRPr kumimoji="1" sz="1200">
                <a:solidFill>
                  <a:srgbClr val="000000"/>
                </a:solidFill>
                <a:latin typeface="Arial" panose="020B0604020202020204" pitchFamily="34" charset="0"/>
                <a:ea typeface="ＭＳ Ｐゴシック" panose="020B0600070205080204" pitchFamily="50" charset="-128"/>
              </a:defRPr>
            </a:lvl4pPr>
            <a:lvl5pPr marL="1968500" indent="-268288" algn="just" defTabSz="990600" rtl="0" eaLnBrk="0" fontAlgn="base" hangingPunct="0">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5pPr>
            <a:lvl6pPr marL="24257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6pPr>
            <a:lvl7pPr marL="28829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7pPr>
            <a:lvl8pPr marL="33401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8pPr>
            <a:lvl9pPr marL="37973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9pPr>
          </a:lstStyle>
          <a:p>
            <a:pPr marL="0" indent="0" eaLnBrk="1" hangingPunct="1">
              <a:spcBef>
                <a:spcPct val="0"/>
              </a:spcBef>
              <a:buClr>
                <a:srgbClr val="5A5A5A"/>
              </a:buClr>
              <a:buSzPct val="100000"/>
              <a:buNone/>
            </a:pPr>
            <a:r>
              <a:rPr lang="ja-JP" altLang="en-US" sz="1100" kern="0" dirty="0">
                <a:solidFill>
                  <a:schemeClr val="tx1"/>
                </a:solidFill>
                <a:latin typeface="Meiryo UI" panose="020B0604030504040204" pitchFamily="50" charset="-128"/>
                <a:ea typeface="Meiryo UI" panose="020B0604030504040204" pitchFamily="50" charset="-128"/>
              </a:rPr>
              <a:t>拠点の竣工、操業開始の計画時期について記載してください。</a:t>
            </a:r>
            <a:endParaRPr lang="en-US" altLang="ja-JP" sz="1100" kern="0" dirty="0">
              <a:solidFill>
                <a:schemeClr val="tx1"/>
              </a:solidFill>
              <a:latin typeface="Meiryo UI" panose="020B0604030504040204" pitchFamily="50" charset="-128"/>
              <a:ea typeface="Meiryo UI" panose="020B0604030504040204" pitchFamily="50" charset="-128"/>
            </a:endParaRPr>
          </a:p>
        </p:txBody>
      </p:sp>
      <p:graphicFrame>
        <p:nvGraphicFramePr>
          <p:cNvPr id="18" name="表 17">
            <a:extLst>
              <a:ext uri="{FF2B5EF4-FFF2-40B4-BE49-F238E27FC236}">
                <a16:creationId xmlns:a16="http://schemas.microsoft.com/office/drawing/2014/main" id="{6E3F6E3D-ABEB-AE41-6AD4-6FDDBCFA0A5B}"/>
              </a:ext>
            </a:extLst>
          </p:cNvPr>
          <p:cNvGraphicFramePr>
            <a:graphicFrameLocks noGrp="1"/>
          </p:cNvGraphicFramePr>
          <p:nvPr>
            <p:extLst>
              <p:ext uri="{D42A27DB-BD31-4B8C-83A1-F6EECF244321}">
                <p14:modId xmlns:p14="http://schemas.microsoft.com/office/powerpoint/2010/main" val="2798360036"/>
              </p:ext>
            </p:extLst>
          </p:nvPr>
        </p:nvGraphicFramePr>
        <p:xfrm>
          <a:off x="560508" y="5863168"/>
          <a:ext cx="4752530" cy="518160"/>
        </p:xfrm>
        <a:graphic>
          <a:graphicData uri="http://schemas.openxmlformats.org/drawingml/2006/table">
            <a:tbl>
              <a:tblPr firstRow="1">
                <a:tableStyleId>{93296810-A885-4BE3-A3E7-6D5BEEA58F35}</a:tableStyleId>
              </a:tblPr>
              <a:tblGrid>
                <a:gridCol w="2376265">
                  <a:extLst>
                    <a:ext uri="{9D8B030D-6E8A-4147-A177-3AD203B41FA5}">
                      <a16:colId xmlns:a16="http://schemas.microsoft.com/office/drawing/2014/main" val="2896614284"/>
                    </a:ext>
                  </a:extLst>
                </a:gridCol>
                <a:gridCol w="2376265">
                  <a:extLst>
                    <a:ext uri="{9D8B030D-6E8A-4147-A177-3AD203B41FA5}">
                      <a16:colId xmlns:a16="http://schemas.microsoft.com/office/drawing/2014/main" val="2246791513"/>
                    </a:ext>
                  </a:extLst>
                </a:gridCol>
              </a:tblGrid>
              <a:tr h="0">
                <a:tc>
                  <a:txBody>
                    <a:bodyPr/>
                    <a:lstStyle/>
                    <a:p>
                      <a:pPr algn="ctr"/>
                      <a:r>
                        <a:rPr kumimoji="1" lang="ja-JP" altLang="en-US" sz="1100" dirty="0"/>
                        <a:t>竣工時期</a:t>
                      </a:r>
                      <a:r>
                        <a:rPr kumimoji="1" lang="ja-JP" altLang="en-US" sz="900" dirty="0"/>
                        <a:t>　（計画ベース）</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dirty="0"/>
                        <a:t>操業開始時期</a:t>
                      </a:r>
                      <a:r>
                        <a:rPr kumimoji="1" lang="ja-JP" altLang="en-US" sz="900" dirty="0"/>
                        <a:t>　（計画ベース）</a:t>
                      </a:r>
                    </a:p>
                  </a:txBody>
                  <a:tcPr/>
                </a:tc>
                <a:extLst>
                  <a:ext uri="{0D108BD9-81ED-4DB2-BD59-A6C34878D82A}">
                    <a16:rowId xmlns:a16="http://schemas.microsoft.com/office/drawing/2014/main" val="2670215294"/>
                  </a:ext>
                </a:extLst>
              </a:tr>
              <a:tr h="0">
                <a:tc>
                  <a:txBody>
                    <a:bodyPr/>
                    <a:lstStyle/>
                    <a:p>
                      <a:r>
                        <a:rPr kumimoji="1" lang="ja-JP" altLang="en-US" sz="1100" dirty="0"/>
                        <a:t>　　　　　　　　　年　　　　　　月予定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100" dirty="0"/>
                        <a:t>　　　　　　　　　年　　　　　　月予定　</a:t>
                      </a:r>
                    </a:p>
                  </a:txBody>
                  <a:tcPr/>
                </a:tc>
                <a:extLst>
                  <a:ext uri="{0D108BD9-81ED-4DB2-BD59-A6C34878D82A}">
                    <a16:rowId xmlns:a16="http://schemas.microsoft.com/office/drawing/2014/main" val="4137839874"/>
                  </a:ext>
                </a:extLst>
              </a:tr>
            </a:tbl>
          </a:graphicData>
        </a:graphic>
      </p:graphicFrame>
      <p:sp>
        <p:nvSpPr>
          <p:cNvPr id="7" name="Rectangle 3">
            <a:extLst>
              <a:ext uri="{FF2B5EF4-FFF2-40B4-BE49-F238E27FC236}">
                <a16:creationId xmlns:a16="http://schemas.microsoft.com/office/drawing/2014/main" id="{F702DBD3-F02D-68A3-CDA6-8F2D24CA2847}"/>
              </a:ext>
            </a:extLst>
          </p:cNvPr>
          <p:cNvSpPr txBox="1">
            <a:spLocks noChangeArrowheads="1"/>
          </p:cNvSpPr>
          <p:nvPr/>
        </p:nvSpPr>
        <p:spPr bwMode="auto">
          <a:xfrm>
            <a:off x="345000" y="3542188"/>
            <a:ext cx="9216000" cy="180370"/>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lvl1pPr marL="266700" indent="-266700" algn="l" rtl="0" eaLnBrk="0" fontAlgn="base" hangingPunct="0">
              <a:lnSpc>
                <a:spcPct val="120000"/>
              </a:lnSpc>
              <a:spcBef>
                <a:spcPct val="30000"/>
              </a:spcBef>
              <a:spcAft>
                <a:spcPct val="0"/>
              </a:spcAft>
              <a:buClr>
                <a:schemeClr val="bg2"/>
              </a:buClr>
              <a:buFont typeface="Wingdings" pitchFamily="2" charset="2"/>
              <a:buChar char="n"/>
              <a:defRPr kumimoji="1" sz="1400">
                <a:solidFill>
                  <a:srgbClr val="000000"/>
                </a:solidFill>
                <a:latin typeface="Arial" panose="020B0604020202020204" pitchFamily="34" charset="0"/>
                <a:ea typeface="ＭＳ Ｐゴシック" panose="020B0600070205080204" pitchFamily="50" charset="-128"/>
                <a:cs typeface="+mn-cs"/>
              </a:defRPr>
            </a:lvl1pPr>
            <a:lvl2pPr marL="539750" indent="-271463" algn="l" rtl="0" eaLnBrk="0" fontAlgn="base" hangingPunct="0">
              <a:lnSpc>
                <a:spcPct val="120000"/>
              </a:lnSpc>
              <a:spcBef>
                <a:spcPct val="30000"/>
              </a:spcBef>
              <a:spcAft>
                <a:spcPct val="0"/>
              </a:spcAft>
              <a:buClr>
                <a:schemeClr val="bg2"/>
              </a:buClr>
              <a:buFont typeface="Wingdings" pitchFamily="2" charset="2"/>
              <a:buChar char="l"/>
              <a:defRPr kumimoji="1" sz="1200">
                <a:solidFill>
                  <a:srgbClr val="000000"/>
                </a:solidFill>
                <a:latin typeface="Arial" panose="020B0604020202020204" pitchFamily="34" charset="0"/>
                <a:ea typeface="ＭＳ Ｐゴシック" panose="020B0600070205080204" pitchFamily="50" charset="-128"/>
              </a:defRPr>
            </a:lvl2pPr>
            <a:lvl3pPr marL="812800" indent="-271463" algn="l" rtl="0" eaLnBrk="0" fontAlgn="base" hangingPunct="0">
              <a:lnSpc>
                <a:spcPct val="120000"/>
              </a:lnSpc>
              <a:spcBef>
                <a:spcPct val="30000"/>
              </a:spcBef>
              <a:spcAft>
                <a:spcPct val="0"/>
              </a:spcAft>
              <a:buClr>
                <a:schemeClr val="bg2"/>
              </a:buClr>
              <a:buFont typeface="ＭＳ Ｐゴシック" charset="-128"/>
              <a:buChar char="–"/>
              <a:defRPr sz="1200">
                <a:solidFill>
                  <a:srgbClr val="000000"/>
                </a:solidFill>
                <a:latin typeface="Arial" panose="020B0604020202020204" pitchFamily="34" charset="0"/>
                <a:ea typeface="ＭＳ Ｐゴシック" panose="020B0600070205080204" pitchFamily="50" charset="-128"/>
              </a:defRPr>
            </a:lvl3pPr>
            <a:lvl4pPr marL="1079500" indent="-265113" algn="l" rtl="0" eaLnBrk="0" fontAlgn="base" hangingPunct="0">
              <a:lnSpc>
                <a:spcPct val="120000"/>
              </a:lnSpc>
              <a:spcBef>
                <a:spcPct val="30000"/>
              </a:spcBef>
              <a:spcAft>
                <a:spcPct val="0"/>
              </a:spcAft>
              <a:buClr>
                <a:schemeClr val="bg2"/>
              </a:buClr>
              <a:buFont typeface="ＭＳ Ｐゴシック" charset="-128"/>
              <a:buChar char="–"/>
              <a:defRPr kumimoji="1" sz="1200">
                <a:solidFill>
                  <a:srgbClr val="000000"/>
                </a:solidFill>
                <a:latin typeface="Arial" panose="020B0604020202020204" pitchFamily="34" charset="0"/>
                <a:ea typeface="ＭＳ Ｐゴシック" panose="020B0600070205080204" pitchFamily="50" charset="-128"/>
              </a:defRPr>
            </a:lvl4pPr>
            <a:lvl5pPr marL="1968500" indent="-268288" algn="just" defTabSz="990600" rtl="0" eaLnBrk="0" fontAlgn="base" hangingPunct="0">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5pPr>
            <a:lvl6pPr marL="24257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6pPr>
            <a:lvl7pPr marL="28829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7pPr>
            <a:lvl8pPr marL="33401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8pPr>
            <a:lvl9pPr marL="37973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9pPr>
          </a:lstStyle>
          <a:p>
            <a:pPr marL="0" indent="0" eaLnBrk="1" hangingPunct="1">
              <a:spcBef>
                <a:spcPct val="0"/>
              </a:spcBef>
              <a:buClr>
                <a:srgbClr val="5A5A5A"/>
              </a:buClr>
              <a:buSzPct val="100000"/>
              <a:buNone/>
            </a:pPr>
            <a:r>
              <a:rPr lang="ja-JP" altLang="en-US" sz="1100" kern="0" dirty="0">
                <a:solidFill>
                  <a:schemeClr val="tx1"/>
                </a:solidFill>
                <a:latin typeface="Meiryo UI" panose="020B0604030504040204" pitchFamily="50" charset="-128"/>
                <a:ea typeface="Meiryo UI" panose="020B0604030504040204" pitchFamily="50" charset="-128"/>
              </a:rPr>
              <a:t>拠点の想定規模について記載してください。</a:t>
            </a:r>
            <a:endParaRPr lang="en-US" altLang="ja-JP" sz="1100" kern="0" dirty="0">
              <a:solidFill>
                <a:schemeClr val="tx1"/>
              </a:solidFill>
              <a:latin typeface="Meiryo UI" panose="020B0604030504040204" pitchFamily="50" charset="-128"/>
              <a:ea typeface="Meiryo UI" panose="020B0604030504040204" pitchFamily="50" charset="-128"/>
            </a:endParaRPr>
          </a:p>
        </p:txBody>
      </p:sp>
      <p:graphicFrame>
        <p:nvGraphicFramePr>
          <p:cNvPr id="9" name="表 8">
            <a:extLst>
              <a:ext uri="{FF2B5EF4-FFF2-40B4-BE49-F238E27FC236}">
                <a16:creationId xmlns:a16="http://schemas.microsoft.com/office/drawing/2014/main" id="{9B93FC1C-3889-851B-8E70-BF7773A07770}"/>
              </a:ext>
            </a:extLst>
          </p:cNvPr>
          <p:cNvGraphicFramePr>
            <a:graphicFrameLocks noGrp="1"/>
          </p:cNvGraphicFramePr>
          <p:nvPr>
            <p:extLst>
              <p:ext uri="{D42A27DB-BD31-4B8C-83A1-F6EECF244321}">
                <p14:modId xmlns:p14="http://schemas.microsoft.com/office/powerpoint/2010/main" val="1480146870"/>
              </p:ext>
            </p:extLst>
          </p:nvPr>
        </p:nvGraphicFramePr>
        <p:xfrm>
          <a:off x="560508" y="3761522"/>
          <a:ext cx="2376265" cy="785028"/>
        </p:xfrm>
        <a:graphic>
          <a:graphicData uri="http://schemas.openxmlformats.org/drawingml/2006/table">
            <a:tbl>
              <a:tblPr>
                <a:tableStyleId>{93296810-A885-4BE3-A3E7-6D5BEEA58F35}</a:tableStyleId>
              </a:tblPr>
              <a:tblGrid>
                <a:gridCol w="2376265">
                  <a:extLst>
                    <a:ext uri="{9D8B030D-6E8A-4147-A177-3AD203B41FA5}">
                      <a16:colId xmlns:a16="http://schemas.microsoft.com/office/drawing/2014/main" val="2896614284"/>
                    </a:ext>
                  </a:extLst>
                </a:gridCol>
              </a:tblGrid>
              <a:tr h="480156">
                <a:tc>
                  <a:txBody>
                    <a:bodyPr/>
                    <a:lstStyle/>
                    <a:p>
                      <a:pPr algn="ctr"/>
                      <a:r>
                        <a:rPr kumimoji="1" lang="ja-JP" altLang="en-US" sz="1100" b="1" dirty="0">
                          <a:solidFill>
                            <a:schemeClr val="bg1"/>
                          </a:solidFill>
                        </a:rPr>
                        <a:t>拠点の延床面積（㎡）</a:t>
                      </a:r>
                      <a:endParaRPr kumimoji="1" lang="en-US" altLang="ja-JP" sz="1100" b="1" dirty="0">
                        <a:solidFill>
                          <a:schemeClr val="bg1"/>
                        </a:solidFill>
                      </a:endParaRPr>
                    </a:p>
                    <a:p>
                      <a:pPr algn="ctr"/>
                      <a:r>
                        <a:rPr kumimoji="1" lang="ja-JP" altLang="en-US" sz="900" b="1" dirty="0">
                          <a:solidFill>
                            <a:schemeClr val="bg1"/>
                          </a:solidFill>
                        </a:rPr>
                        <a:t>（計画ベース）</a:t>
                      </a:r>
                    </a:p>
                  </a:txBody>
                  <a:tcPr anchor="ctr">
                    <a:solidFill>
                      <a:schemeClr val="accent6"/>
                    </a:solidFill>
                  </a:tcPr>
                </a:tc>
                <a:extLst>
                  <a:ext uri="{0D108BD9-81ED-4DB2-BD59-A6C34878D82A}">
                    <a16:rowId xmlns:a16="http://schemas.microsoft.com/office/drawing/2014/main" val="2670215294"/>
                  </a:ext>
                </a:extLst>
              </a:tr>
              <a:tr h="304872">
                <a:tc>
                  <a:txBody>
                    <a:bodyPr/>
                    <a:lstStyle/>
                    <a:p>
                      <a:r>
                        <a:rPr kumimoji="1" lang="ja-JP" altLang="en-US" sz="1100" dirty="0"/>
                        <a:t>　　　　　　　　　　　　　　　　　　　　㎡</a:t>
                      </a:r>
                    </a:p>
                  </a:txBody>
                  <a:tcPr/>
                </a:tc>
                <a:extLst>
                  <a:ext uri="{0D108BD9-81ED-4DB2-BD59-A6C34878D82A}">
                    <a16:rowId xmlns:a16="http://schemas.microsoft.com/office/drawing/2014/main" val="4137839874"/>
                  </a:ext>
                </a:extLst>
              </a:tr>
            </a:tbl>
          </a:graphicData>
        </a:graphic>
      </p:graphicFrame>
      <p:sp>
        <p:nvSpPr>
          <p:cNvPr id="4" name="Rectangle 3">
            <a:extLst>
              <a:ext uri="{FF2B5EF4-FFF2-40B4-BE49-F238E27FC236}">
                <a16:creationId xmlns:a16="http://schemas.microsoft.com/office/drawing/2014/main" id="{0AA27B83-2638-0D16-307B-F9D24676BEF7}"/>
              </a:ext>
            </a:extLst>
          </p:cNvPr>
          <p:cNvSpPr txBox="1">
            <a:spLocks noChangeArrowheads="1"/>
          </p:cNvSpPr>
          <p:nvPr/>
        </p:nvSpPr>
        <p:spPr bwMode="auto">
          <a:xfrm>
            <a:off x="345513" y="1460668"/>
            <a:ext cx="9216000" cy="180370"/>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lvl1pPr marL="266700" indent="-266700" algn="l" rtl="0" eaLnBrk="0" fontAlgn="base" hangingPunct="0">
              <a:lnSpc>
                <a:spcPct val="120000"/>
              </a:lnSpc>
              <a:spcBef>
                <a:spcPct val="30000"/>
              </a:spcBef>
              <a:spcAft>
                <a:spcPct val="0"/>
              </a:spcAft>
              <a:buClr>
                <a:schemeClr val="bg2"/>
              </a:buClr>
              <a:buFont typeface="Wingdings" pitchFamily="2" charset="2"/>
              <a:buChar char="n"/>
              <a:defRPr kumimoji="1" sz="1400">
                <a:solidFill>
                  <a:srgbClr val="000000"/>
                </a:solidFill>
                <a:latin typeface="Arial" panose="020B0604020202020204" pitchFamily="34" charset="0"/>
                <a:ea typeface="ＭＳ Ｐゴシック" panose="020B0600070205080204" pitchFamily="50" charset="-128"/>
                <a:cs typeface="+mn-cs"/>
              </a:defRPr>
            </a:lvl1pPr>
            <a:lvl2pPr marL="539750" indent="-271463" algn="l" rtl="0" eaLnBrk="0" fontAlgn="base" hangingPunct="0">
              <a:lnSpc>
                <a:spcPct val="120000"/>
              </a:lnSpc>
              <a:spcBef>
                <a:spcPct val="30000"/>
              </a:spcBef>
              <a:spcAft>
                <a:spcPct val="0"/>
              </a:spcAft>
              <a:buClr>
                <a:schemeClr val="bg2"/>
              </a:buClr>
              <a:buFont typeface="Wingdings" pitchFamily="2" charset="2"/>
              <a:buChar char="l"/>
              <a:defRPr kumimoji="1" sz="1200">
                <a:solidFill>
                  <a:srgbClr val="000000"/>
                </a:solidFill>
                <a:latin typeface="Arial" panose="020B0604020202020204" pitchFamily="34" charset="0"/>
                <a:ea typeface="ＭＳ Ｐゴシック" panose="020B0600070205080204" pitchFamily="50" charset="-128"/>
              </a:defRPr>
            </a:lvl2pPr>
            <a:lvl3pPr marL="812800" indent="-271463" algn="l" rtl="0" eaLnBrk="0" fontAlgn="base" hangingPunct="0">
              <a:lnSpc>
                <a:spcPct val="120000"/>
              </a:lnSpc>
              <a:spcBef>
                <a:spcPct val="30000"/>
              </a:spcBef>
              <a:spcAft>
                <a:spcPct val="0"/>
              </a:spcAft>
              <a:buClr>
                <a:schemeClr val="bg2"/>
              </a:buClr>
              <a:buFont typeface="ＭＳ Ｐゴシック" charset="-128"/>
              <a:buChar char="–"/>
              <a:defRPr sz="1200">
                <a:solidFill>
                  <a:srgbClr val="000000"/>
                </a:solidFill>
                <a:latin typeface="Arial" panose="020B0604020202020204" pitchFamily="34" charset="0"/>
                <a:ea typeface="ＭＳ Ｐゴシック" panose="020B0600070205080204" pitchFamily="50" charset="-128"/>
              </a:defRPr>
            </a:lvl3pPr>
            <a:lvl4pPr marL="1079500" indent="-265113" algn="l" rtl="0" eaLnBrk="0" fontAlgn="base" hangingPunct="0">
              <a:lnSpc>
                <a:spcPct val="120000"/>
              </a:lnSpc>
              <a:spcBef>
                <a:spcPct val="30000"/>
              </a:spcBef>
              <a:spcAft>
                <a:spcPct val="0"/>
              </a:spcAft>
              <a:buClr>
                <a:schemeClr val="bg2"/>
              </a:buClr>
              <a:buFont typeface="ＭＳ Ｐゴシック" charset="-128"/>
              <a:buChar char="–"/>
              <a:defRPr kumimoji="1" sz="1200">
                <a:solidFill>
                  <a:srgbClr val="000000"/>
                </a:solidFill>
                <a:latin typeface="Arial" panose="020B0604020202020204" pitchFamily="34" charset="0"/>
                <a:ea typeface="ＭＳ Ｐゴシック" panose="020B0600070205080204" pitchFamily="50" charset="-128"/>
              </a:defRPr>
            </a:lvl4pPr>
            <a:lvl5pPr marL="1968500" indent="-268288" algn="just" defTabSz="990600" rtl="0" eaLnBrk="0" fontAlgn="base" hangingPunct="0">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5pPr>
            <a:lvl6pPr marL="24257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6pPr>
            <a:lvl7pPr marL="28829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7pPr>
            <a:lvl8pPr marL="33401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8pPr>
            <a:lvl9pPr marL="37973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9pPr>
          </a:lstStyle>
          <a:p>
            <a:pPr marL="0" indent="0" eaLnBrk="1" hangingPunct="1">
              <a:spcBef>
                <a:spcPct val="0"/>
              </a:spcBef>
              <a:buClr>
                <a:srgbClr val="5A5A5A"/>
              </a:buClr>
              <a:buSzPct val="100000"/>
              <a:buNone/>
            </a:pPr>
            <a:r>
              <a:rPr lang="ja-JP" altLang="en-US" sz="1100" kern="0" dirty="0">
                <a:solidFill>
                  <a:schemeClr val="tx1"/>
                </a:solidFill>
                <a:latin typeface="Meiryo UI" panose="020B0604030504040204" pitchFamily="50" charset="-128"/>
                <a:ea typeface="Meiryo UI" panose="020B0604030504040204" pitchFamily="50" charset="-128"/>
              </a:rPr>
              <a:t>拠点を整備するための用地・物件の確保状況として、あてはまるものに「〇」をつけてください。</a:t>
            </a:r>
            <a:endParaRPr lang="en-US" altLang="ja-JP" sz="1100" kern="0" dirty="0">
              <a:solidFill>
                <a:schemeClr val="tx1"/>
              </a:solidFill>
              <a:latin typeface="Meiryo UI" panose="020B0604030504040204" pitchFamily="50" charset="-128"/>
              <a:ea typeface="Meiryo UI" panose="020B0604030504040204" pitchFamily="50" charset="-128"/>
            </a:endParaRPr>
          </a:p>
        </p:txBody>
      </p:sp>
      <p:graphicFrame>
        <p:nvGraphicFramePr>
          <p:cNvPr id="5" name="表 4">
            <a:extLst>
              <a:ext uri="{FF2B5EF4-FFF2-40B4-BE49-F238E27FC236}">
                <a16:creationId xmlns:a16="http://schemas.microsoft.com/office/drawing/2014/main" id="{AADCBC06-D04B-7EE1-E631-ED854AC10030}"/>
              </a:ext>
            </a:extLst>
          </p:cNvPr>
          <p:cNvGraphicFramePr>
            <a:graphicFrameLocks noGrp="1"/>
          </p:cNvGraphicFramePr>
          <p:nvPr>
            <p:extLst>
              <p:ext uri="{D42A27DB-BD31-4B8C-83A1-F6EECF244321}">
                <p14:modId xmlns:p14="http://schemas.microsoft.com/office/powerpoint/2010/main" val="1869411645"/>
              </p:ext>
            </p:extLst>
          </p:nvPr>
        </p:nvGraphicFramePr>
        <p:xfrm>
          <a:off x="560508" y="4619518"/>
          <a:ext cx="4752530" cy="777240"/>
        </p:xfrm>
        <a:graphic>
          <a:graphicData uri="http://schemas.openxmlformats.org/drawingml/2006/table">
            <a:tbl>
              <a:tblPr>
                <a:tableStyleId>{93296810-A885-4BE3-A3E7-6D5BEEA58F35}</a:tableStyleId>
              </a:tblPr>
              <a:tblGrid>
                <a:gridCol w="2376265">
                  <a:extLst>
                    <a:ext uri="{9D8B030D-6E8A-4147-A177-3AD203B41FA5}">
                      <a16:colId xmlns:a16="http://schemas.microsoft.com/office/drawing/2014/main" val="3753768196"/>
                    </a:ext>
                  </a:extLst>
                </a:gridCol>
                <a:gridCol w="2376265">
                  <a:extLst>
                    <a:ext uri="{9D8B030D-6E8A-4147-A177-3AD203B41FA5}">
                      <a16:colId xmlns:a16="http://schemas.microsoft.com/office/drawing/2014/main" val="1519721275"/>
                    </a:ext>
                  </a:extLst>
                </a:gridCol>
              </a:tblGrid>
              <a:tr h="0">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dirty="0">
                          <a:solidFill>
                            <a:schemeClr val="bg1"/>
                          </a:solidFill>
                        </a:rPr>
                        <a:t>拠点の従業員数</a:t>
                      </a:r>
                      <a:r>
                        <a:rPr kumimoji="1" lang="ja-JP" altLang="en-US" sz="900" b="1" dirty="0">
                          <a:solidFill>
                            <a:schemeClr val="bg1"/>
                          </a:solidFill>
                        </a:rPr>
                        <a:t>　（計画ベース）</a:t>
                      </a:r>
                    </a:p>
                  </a:txBody>
                  <a:tcPr>
                    <a:solidFill>
                      <a:schemeClr val="accent6"/>
                    </a:solidFil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900" b="1" dirty="0">
                        <a:solidFill>
                          <a:schemeClr val="bg1"/>
                        </a:solidFill>
                      </a:endParaRPr>
                    </a:p>
                  </a:txBody>
                  <a:tcPr>
                    <a:solidFill>
                      <a:schemeClr val="accent6"/>
                    </a:solidFill>
                  </a:tcPr>
                </a:tc>
                <a:extLst>
                  <a:ext uri="{0D108BD9-81ED-4DB2-BD59-A6C34878D82A}">
                    <a16:rowId xmlns:a16="http://schemas.microsoft.com/office/drawing/2014/main" val="746374238"/>
                  </a:ext>
                </a:extLst>
              </a:tr>
              <a:tr h="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dirty="0">
                          <a:solidFill>
                            <a:schemeClr val="bg1"/>
                          </a:solidFill>
                        </a:rPr>
                        <a:t>操業開始時</a:t>
                      </a:r>
                    </a:p>
                  </a:txBody>
                  <a:tcPr anchor="ctr">
                    <a:solidFill>
                      <a:schemeClr val="accent6"/>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dirty="0">
                          <a:solidFill>
                            <a:schemeClr val="bg1"/>
                          </a:solidFill>
                        </a:rPr>
                        <a:t>操業開始から２年後</a:t>
                      </a:r>
                    </a:p>
                  </a:txBody>
                  <a:tcPr anchor="ctr">
                    <a:solidFill>
                      <a:schemeClr val="accent6"/>
                    </a:solidFill>
                  </a:tcPr>
                </a:tc>
                <a:extLst>
                  <a:ext uri="{0D108BD9-81ED-4DB2-BD59-A6C34878D82A}">
                    <a16:rowId xmlns:a16="http://schemas.microsoft.com/office/drawing/2014/main" val="1465538102"/>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100" dirty="0"/>
                        <a:t>　　　　　　　　　　　　　　　　　　　　　名</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100" dirty="0"/>
                        <a:t>　　　　　　　　　　　　　　　　　　　　　名</a:t>
                      </a:r>
                    </a:p>
                  </a:txBody>
                  <a:tcPr/>
                </a:tc>
                <a:extLst>
                  <a:ext uri="{0D108BD9-81ED-4DB2-BD59-A6C34878D82A}">
                    <a16:rowId xmlns:a16="http://schemas.microsoft.com/office/drawing/2014/main" val="1260118550"/>
                  </a:ext>
                </a:extLst>
              </a:tr>
            </a:tbl>
          </a:graphicData>
        </a:graphic>
      </p:graphicFrame>
      <p:graphicFrame>
        <p:nvGraphicFramePr>
          <p:cNvPr id="6" name="表 5">
            <a:extLst>
              <a:ext uri="{FF2B5EF4-FFF2-40B4-BE49-F238E27FC236}">
                <a16:creationId xmlns:a16="http://schemas.microsoft.com/office/drawing/2014/main" id="{F5A6A497-4137-5631-8EE4-958C3654B53E}"/>
              </a:ext>
            </a:extLst>
          </p:cNvPr>
          <p:cNvGraphicFramePr>
            <a:graphicFrameLocks noGrp="1"/>
          </p:cNvGraphicFramePr>
          <p:nvPr>
            <p:extLst>
              <p:ext uri="{D42A27DB-BD31-4B8C-83A1-F6EECF244321}">
                <p14:modId xmlns:p14="http://schemas.microsoft.com/office/powerpoint/2010/main" val="4134602680"/>
              </p:ext>
            </p:extLst>
          </p:nvPr>
        </p:nvGraphicFramePr>
        <p:xfrm>
          <a:off x="560510" y="1677700"/>
          <a:ext cx="4752528" cy="777240"/>
        </p:xfrm>
        <a:graphic>
          <a:graphicData uri="http://schemas.openxmlformats.org/drawingml/2006/table">
            <a:tbl>
              <a:tblPr firstCol="1">
                <a:tableStyleId>{93296810-A885-4BE3-A3E7-6D5BEEA58F35}</a:tableStyleId>
              </a:tblPr>
              <a:tblGrid>
                <a:gridCol w="4027566">
                  <a:extLst>
                    <a:ext uri="{9D8B030D-6E8A-4147-A177-3AD203B41FA5}">
                      <a16:colId xmlns:a16="http://schemas.microsoft.com/office/drawing/2014/main" val="1424222768"/>
                    </a:ext>
                  </a:extLst>
                </a:gridCol>
                <a:gridCol w="724962">
                  <a:extLst>
                    <a:ext uri="{9D8B030D-6E8A-4147-A177-3AD203B41FA5}">
                      <a16:colId xmlns:a16="http://schemas.microsoft.com/office/drawing/2014/main" val="3501123533"/>
                    </a:ext>
                  </a:extLst>
                </a:gridCol>
              </a:tblGrid>
              <a:tr h="0">
                <a:tc>
                  <a:txBody>
                    <a:bodyPr/>
                    <a:lstStyle/>
                    <a:p>
                      <a:r>
                        <a:rPr kumimoji="1" lang="ja-JP" altLang="en-US" sz="1100" dirty="0"/>
                        <a:t>既に、用地あるいは物件を取得済</a:t>
                      </a:r>
                    </a:p>
                  </a:txBody>
                  <a:tcPr anchor="ctr"/>
                </a:tc>
                <a:tc>
                  <a:txBody>
                    <a:bodyPr/>
                    <a:lstStyle/>
                    <a:p>
                      <a:pPr algn="ctr"/>
                      <a:endParaRPr kumimoji="1" lang="ja-JP" altLang="en-US" sz="1100" dirty="0">
                        <a:solidFill>
                          <a:schemeClr val="tx1"/>
                        </a:solidFill>
                      </a:endParaRPr>
                    </a:p>
                  </a:txBody>
                  <a:tcPr anchor="ctr"/>
                </a:tc>
                <a:extLst>
                  <a:ext uri="{0D108BD9-81ED-4DB2-BD59-A6C34878D82A}">
                    <a16:rowId xmlns:a16="http://schemas.microsoft.com/office/drawing/2014/main" val="4176420875"/>
                  </a:ext>
                </a:extLst>
              </a:tr>
              <a:tr h="0">
                <a:tc>
                  <a:txBody>
                    <a:bodyPr/>
                    <a:lstStyle/>
                    <a:p>
                      <a:r>
                        <a:rPr kumimoji="1" lang="ja-JP" altLang="en-US" sz="1100" dirty="0"/>
                        <a:t>取得予定の候補用地あるいは候補物件は検討・抽出済</a:t>
                      </a:r>
                    </a:p>
                  </a:txBody>
                  <a:tcPr anchor="ctr"/>
                </a:tc>
                <a:tc>
                  <a:txBody>
                    <a:bodyPr/>
                    <a:lstStyle/>
                    <a:p>
                      <a:pPr algn="ctr"/>
                      <a:endParaRPr kumimoji="1" lang="ja-JP" altLang="en-US" sz="1100" dirty="0">
                        <a:solidFill>
                          <a:schemeClr val="tx1"/>
                        </a:solidFill>
                      </a:endParaRPr>
                    </a:p>
                  </a:txBody>
                  <a:tcPr anchor="ctr"/>
                </a:tc>
                <a:extLst>
                  <a:ext uri="{0D108BD9-81ED-4DB2-BD59-A6C34878D82A}">
                    <a16:rowId xmlns:a16="http://schemas.microsoft.com/office/drawing/2014/main" val="2339854765"/>
                  </a:ext>
                </a:extLst>
              </a:tr>
              <a:tr h="0">
                <a:tc>
                  <a:txBody>
                    <a:bodyPr/>
                    <a:lstStyle/>
                    <a:p>
                      <a:r>
                        <a:rPr kumimoji="1" lang="ja-JP" altLang="en-US" sz="1100" dirty="0"/>
                        <a:t>これから用地、物件を探す予定</a:t>
                      </a:r>
                    </a:p>
                  </a:txBody>
                  <a:tcPr anchor="ctr"/>
                </a:tc>
                <a:tc>
                  <a:txBody>
                    <a:bodyPr/>
                    <a:lstStyle/>
                    <a:p>
                      <a:pPr algn="ctr"/>
                      <a:endParaRPr kumimoji="1" lang="ja-JP" altLang="en-US" sz="1100" dirty="0">
                        <a:solidFill>
                          <a:schemeClr val="tx1"/>
                        </a:solidFill>
                      </a:endParaRPr>
                    </a:p>
                  </a:txBody>
                  <a:tcPr anchor="ctr"/>
                </a:tc>
                <a:extLst>
                  <a:ext uri="{0D108BD9-81ED-4DB2-BD59-A6C34878D82A}">
                    <a16:rowId xmlns:a16="http://schemas.microsoft.com/office/drawing/2014/main" val="2111889065"/>
                  </a:ext>
                </a:extLst>
              </a:tr>
            </a:tbl>
          </a:graphicData>
        </a:graphic>
      </p:graphicFrame>
      <p:sp>
        <p:nvSpPr>
          <p:cNvPr id="19" name="Rectangle 3">
            <a:extLst>
              <a:ext uri="{FF2B5EF4-FFF2-40B4-BE49-F238E27FC236}">
                <a16:creationId xmlns:a16="http://schemas.microsoft.com/office/drawing/2014/main" id="{22CD3701-281B-B537-FB20-2A0D412B9F5D}"/>
              </a:ext>
            </a:extLst>
          </p:cNvPr>
          <p:cNvSpPr txBox="1">
            <a:spLocks noChangeArrowheads="1"/>
          </p:cNvSpPr>
          <p:nvPr/>
        </p:nvSpPr>
        <p:spPr bwMode="auto">
          <a:xfrm>
            <a:off x="7401271" y="319526"/>
            <a:ext cx="2146759" cy="180370"/>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lvl1pPr marL="266700" indent="-266700" algn="l" rtl="0" eaLnBrk="0" fontAlgn="base" hangingPunct="0">
              <a:lnSpc>
                <a:spcPct val="120000"/>
              </a:lnSpc>
              <a:spcBef>
                <a:spcPct val="30000"/>
              </a:spcBef>
              <a:spcAft>
                <a:spcPct val="0"/>
              </a:spcAft>
              <a:buClr>
                <a:schemeClr val="bg2"/>
              </a:buClr>
              <a:buFont typeface="Wingdings" pitchFamily="2" charset="2"/>
              <a:buChar char="n"/>
              <a:defRPr kumimoji="1" sz="1400">
                <a:solidFill>
                  <a:srgbClr val="000000"/>
                </a:solidFill>
                <a:latin typeface="Arial" panose="020B0604020202020204" pitchFamily="34" charset="0"/>
                <a:ea typeface="ＭＳ Ｐゴシック" panose="020B0600070205080204" pitchFamily="50" charset="-128"/>
                <a:cs typeface="+mn-cs"/>
              </a:defRPr>
            </a:lvl1pPr>
            <a:lvl2pPr marL="539750" indent="-271463" algn="l" rtl="0" eaLnBrk="0" fontAlgn="base" hangingPunct="0">
              <a:lnSpc>
                <a:spcPct val="120000"/>
              </a:lnSpc>
              <a:spcBef>
                <a:spcPct val="30000"/>
              </a:spcBef>
              <a:spcAft>
                <a:spcPct val="0"/>
              </a:spcAft>
              <a:buClr>
                <a:schemeClr val="bg2"/>
              </a:buClr>
              <a:buFont typeface="Wingdings" pitchFamily="2" charset="2"/>
              <a:buChar char="l"/>
              <a:defRPr kumimoji="1" sz="1200">
                <a:solidFill>
                  <a:srgbClr val="000000"/>
                </a:solidFill>
                <a:latin typeface="Arial" panose="020B0604020202020204" pitchFamily="34" charset="0"/>
                <a:ea typeface="ＭＳ Ｐゴシック" panose="020B0600070205080204" pitchFamily="50" charset="-128"/>
              </a:defRPr>
            </a:lvl2pPr>
            <a:lvl3pPr marL="812800" indent="-271463" algn="l" rtl="0" eaLnBrk="0" fontAlgn="base" hangingPunct="0">
              <a:lnSpc>
                <a:spcPct val="120000"/>
              </a:lnSpc>
              <a:spcBef>
                <a:spcPct val="30000"/>
              </a:spcBef>
              <a:spcAft>
                <a:spcPct val="0"/>
              </a:spcAft>
              <a:buClr>
                <a:schemeClr val="bg2"/>
              </a:buClr>
              <a:buFont typeface="ＭＳ Ｐゴシック" charset="-128"/>
              <a:buChar char="–"/>
              <a:defRPr sz="1200">
                <a:solidFill>
                  <a:srgbClr val="000000"/>
                </a:solidFill>
                <a:latin typeface="Arial" panose="020B0604020202020204" pitchFamily="34" charset="0"/>
                <a:ea typeface="ＭＳ Ｐゴシック" panose="020B0600070205080204" pitchFamily="50" charset="-128"/>
              </a:defRPr>
            </a:lvl3pPr>
            <a:lvl4pPr marL="1079500" indent="-265113" algn="l" rtl="0" eaLnBrk="0" fontAlgn="base" hangingPunct="0">
              <a:lnSpc>
                <a:spcPct val="120000"/>
              </a:lnSpc>
              <a:spcBef>
                <a:spcPct val="30000"/>
              </a:spcBef>
              <a:spcAft>
                <a:spcPct val="0"/>
              </a:spcAft>
              <a:buClr>
                <a:schemeClr val="bg2"/>
              </a:buClr>
              <a:buFont typeface="ＭＳ Ｐゴシック" charset="-128"/>
              <a:buChar char="–"/>
              <a:defRPr kumimoji="1" sz="1200">
                <a:solidFill>
                  <a:srgbClr val="000000"/>
                </a:solidFill>
                <a:latin typeface="Arial" panose="020B0604020202020204" pitchFamily="34" charset="0"/>
                <a:ea typeface="ＭＳ Ｐゴシック" panose="020B0600070205080204" pitchFamily="50" charset="-128"/>
              </a:defRPr>
            </a:lvl4pPr>
            <a:lvl5pPr marL="1968500" indent="-268288" algn="just" defTabSz="990600" rtl="0" eaLnBrk="0" fontAlgn="base" hangingPunct="0">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5pPr>
            <a:lvl6pPr marL="24257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6pPr>
            <a:lvl7pPr marL="28829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7pPr>
            <a:lvl8pPr marL="33401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8pPr>
            <a:lvl9pPr marL="37973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9pPr>
          </a:lstStyle>
          <a:p>
            <a:pPr marL="0" indent="0" algn="r" eaLnBrk="1" hangingPunct="1">
              <a:spcBef>
                <a:spcPct val="0"/>
              </a:spcBef>
              <a:buClr>
                <a:srgbClr val="5A5A5A"/>
              </a:buClr>
              <a:buSzPct val="100000"/>
              <a:buNone/>
            </a:pPr>
            <a:r>
              <a:rPr lang="ja-JP" altLang="en-US" sz="1100" kern="0" dirty="0">
                <a:solidFill>
                  <a:schemeClr val="tx1"/>
                </a:solidFill>
                <a:latin typeface="Meiryo UI" panose="020B0604030504040204" pitchFamily="50" charset="-128"/>
                <a:ea typeface="Meiryo UI" panose="020B0604030504040204" pitchFamily="50" charset="-128"/>
              </a:rPr>
              <a:t>審査基準：適切性・妥当性</a:t>
            </a:r>
            <a:endParaRPr lang="en-US" altLang="ja-JP" sz="1100" kern="0"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1092260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7C460C-E908-A245-B9EB-BA781DFAD254}"/>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37104C4A-A7BD-3C99-A85A-46A8885FE2CA}"/>
              </a:ext>
            </a:extLst>
          </p:cNvPr>
          <p:cNvSpPr>
            <a:spLocks noGrp="1"/>
          </p:cNvSpPr>
          <p:nvPr>
            <p:ph type="title"/>
          </p:nvPr>
        </p:nvSpPr>
        <p:spPr/>
        <p:txBody>
          <a:bodyPr/>
          <a:lstStyle/>
          <a:p>
            <a:r>
              <a:rPr lang="en-US" altLang="ja-JP" dirty="0"/>
              <a:t>3-2</a:t>
            </a:r>
            <a:r>
              <a:rPr lang="ja-JP" altLang="en-US" dirty="0"/>
              <a:t>．拠点整備に必要な資金調達</a:t>
            </a:r>
            <a:endParaRPr kumimoji="1" lang="ja-JP" altLang="en-US" dirty="0"/>
          </a:p>
        </p:txBody>
      </p:sp>
      <p:sp>
        <p:nvSpPr>
          <p:cNvPr id="25" name="Rectangle 3">
            <a:extLst>
              <a:ext uri="{FF2B5EF4-FFF2-40B4-BE49-F238E27FC236}">
                <a16:creationId xmlns:a16="http://schemas.microsoft.com/office/drawing/2014/main" id="{BC8C6BC2-5CA1-9C6A-7494-B4E000725F7B}"/>
              </a:ext>
            </a:extLst>
          </p:cNvPr>
          <p:cNvSpPr txBox="1">
            <a:spLocks noChangeArrowheads="1"/>
          </p:cNvSpPr>
          <p:nvPr/>
        </p:nvSpPr>
        <p:spPr bwMode="auto">
          <a:xfrm>
            <a:off x="344488" y="2852936"/>
            <a:ext cx="9216000" cy="383503"/>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lvl1pPr marL="266700" indent="-266700" algn="l" rtl="0" eaLnBrk="0" fontAlgn="base" hangingPunct="0">
              <a:lnSpc>
                <a:spcPct val="120000"/>
              </a:lnSpc>
              <a:spcBef>
                <a:spcPct val="30000"/>
              </a:spcBef>
              <a:spcAft>
                <a:spcPct val="0"/>
              </a:spcAft>
              <a:buClr>
                <a:schemeClr val="bg2"/>
              </a:buClr>
              <a:buFont typeface="Wingdings" pitchFamily="2" charset="2"/>
              <a:buChar char="n"/>
              <a:defRPr kumimoji="1" sz="1400">
                <a:solidFill>
                  <a:srgbClr val="000000"/>
                </a:solidFill>
                <a:latin typeface="Arial" panose="020B0604020202020204" pitchFamily="34" charset="0"/>
                <a:ea typeface="ＭＳ Ｐゴシック" panose="020B0600070205080204" pitchFamily="50" charset="-128"/>
                <a:cs typeface="+mn-cs"/>
              </a:defRPr>
            </a:lvl1pPr>
            <a:lvl2pPr marL="539750" indent="-271463" algn="l" rtl="0" eaLnBrk="0" fontAlgn="base" hangingPunct="0">
              <a:lnSpc>
                <a:spcPct val="120000"/>
              </a:lnSpc>
              <a:spcBef>
                <a:spcPct val="30000"/>
              </a:spcBef>
              <a:spcAft>
                <a:spcPct val="0"/>
              </a:spcAft>
              <a:buClr>
                <a:schemeClr val="bg2"/>
              </a:buClr>
              <a:buFont typeface="Wingdings" pitchFamily="2" charset="2"/>
              <a:buChar char="l"/>
              <a:defRPr kumimoji="1" sz="1200">
                <a:solidFill>
                  <a:srgbClr val="000000"/>
                </a:solidFill>
                <a:latin typeface="Arial" panose="020B0604020202020204" pitchFamily="34" charset="0"/>
                <a:ea typeface="ＭＳ Ｐゴシック" panose="020B0600070205080204" pitchFamily="50" charset="-128"/>
              </a:defRPr>
            </a:lvl2pPr>
            <a:lvl3pPr marL="812800" indent="-271463" algn="l" rtl="0" eaLnBrk="0" fontAlgn="base" hangingPunct="0">
              <a:lnSpc>
                <a:spcPct val="120000"/>
              </a:lnSpc>
              <a:spcBef>
                <a:spcPct val="30000"/>
              </a:spcBef>
              <a:spcAft>
                <a:spcPct val="0"/>
              </a:spcAft>
              <a:buClr>
                <a:schemeClr val="bg2"/>
              </a:buClr>
              <a:buFont typeface="ＭＳ Ｐゴシック" charset="-128"/>
              <a:buChar char="–"/>
              <a:defRPr sz="1200">
                <a:solidFill>
                  <a:srgbClr val="000000"/>
                </a:solidFill>
                <a:latin typeface="Arial" panose="020B0604020202020204" pitchFamily="34" charset="0"/>
                <a:ea typeface="ＭＳ Ｐゴシック" panose="020B0600070205080204" pitchFamily="50" charset="-128"/>
              </a:defRPr>
            </a:lvl3pPr>
            <a:lvl4pPr marL="1079500" indent="-265113" algn="l" rtl="0" eaLnBrk="0" fontAlgn="base" hangingPunct="0">
              <a:lnSpc>
                <a:spcPct val="120000"/>
              </a:lnSpc>
              <a:spcBef>
                <a:spcPct val="30000"/>
              </a:spcBef>
              <a:spcAft>
                <a:spcPct val="0"/>
              </a:spcAft>
              <a:buClr>
                <a:schemeClr val="bg2"/>
              </a:buClr>
              <a:buFont typeface="ＭＳ Ｐゴシック" charset="-128"/>
              <a:buChar char="–"/>
              <a:defRPr kumimoji="1" sz="1200">
                <a:solidFill>
                  <a:srgbClr val="000000"/>
                </a:solidFill>
                <a:latin typeface="Arial" panose="020B0604020202020204" pitchFamily="34" charset="0"/>
                <a:ea typeface="ＭＳ Ｐゴシック" panose="020B0600070205080204" pitchFamily="50" charset="-128"/>
              </a:defRPr>
            </a:lvl4pPr>
            <a:lvl5pPr marL="1968500" indent="-268288" algn="just" defTabSz="990600" rtl="0" eaLnBrk="0" fontAlgn="base" hangingPunct="0">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5pPr>
            <a:lvl6pPr marL="24257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6pPr>
            <a:lvl7pPr marL="28829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7pPr>
            <a:lvl8pPr marL="33401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8pPr>
            <a:lvl9pPr marL="37973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9pPr>
          </a:lstStyle>
          <a:p>
            <a:pPr marL="0" indent="0" eaLnBrk="1" hangingPunct="1">
              <a:spcBef>
                <a:spcPct val="0"/>
              </a:spcBef>
              <a:buClr>
                <a:srgbClr val="5A5A5A"/>
              </a:buClr>
              <a:buSzPct val="100000"/>
              <a:buFont typeface="Wingdings" pitchFamily="2" charset="2"/>
              <a:buNone/>
            </a:pPr>
            <a:r>
              <a:rPr lang="en-US" altLang="ja-JP" sz="1100" b="1" kern="0" dirty="0">
                <a:solidFill>
                  <a:schemeClr val="tx1"/>
                </a:solidFill>
                <a:highlight>
                  <a:srgbClr val="CCDAEC"/>
                </a:highlight>
                <a:latin typeface="Meiryo UI" panose="020B0604030504040204" pitchFamily="50" charset="-128"/>
                <a:ea typeface="Meiryo UI" panose="020B0604030504040204" pitchFamily="50" charset="-128"/>
              </a:rPr>
              <a:t>【</a:t>
            </a:r>
            <a:r>
              <a:rPr lang="ja-JP" altLang="en-US" sz="1100" b="1" kern="0" dirty="0">
                <a:solidFill>
                  <a:schemeClr val="tx1"/>
                </a:solidFill>
                <a:highlight>
                  <a:srgbClr val="CCDAEC"/>
                </a:highlight>
                <a:latin typeface="Meiryo UI" panose="020B0604030504040204" pitchFamily="50" charset="-128"/>
                <a:ea typeface="Meiryo UI" panose="020B0604030504040204" pitchFamily="50" charset="-128"/>
              </a:rPr>
              <a:t>補助金に申請予定の経費</a:t>
            </a:r>
            <a:r>
              <a:rPr lang="en-US" altLang="ja-JP" sz="1100" b="1" kern="0" dirty="0">
                <a:solidFill>
                  <a:schemeClr val="tx1"/>
                </a:solidFill>
                <a:highlight>
                  <a:srgbClr val="CCDAEC"/>
                </a:highlight>
                <a:latin typeface="Meiryo UI" panose="020B0604030504040204" pitchFamily="50" charset="-128"/>
                <a:ea typeface="Meiryo UI" panose="020B0604030504040204" pitchFamily="50" charset="-128"/>
              </a:rPr>
              <a:t>】</a:t>
            </a:r>
          </a:p>
          <a:p>
            <a:pPr marL="0" indent="0" eaLnBrk="1" hangingPunct="1">
              <a:spcBef>
                <a:spcPct val="0"/>
              </a:spcBef>
              <a:buClr>
                <a:srgbClr val="5A5A5A"/>
              </a:buClr>
              <a:buSzPct val="100000"/>
              <a:buNone/>
            </a:pPr>
            <a:r>
              <a:rPr lang="ja-JP" altLang="en-US" sz="1100" kern="0" dirty="0">
                <a:solidFill>
                  <a:schemeClr val="tx1"/>
                </a:solidFill>
                <a:latin typeface="Meiryo UI" panose="020B0604030504040204" pitchFamily="50" charset="-128"/>
                <a:ea typeface="Meiryo UI" panose="020B0604030504040204" pitchFamily="50" charset="-128"/>
              </a:rPr>
              <a:t>拠点整備にあたり、令和９</a:t>
            </a:r>
            <a:r>
              <a:rPr lang="en-US" altLang="ja-JP" sz="1100" kern="0" dirty="0">
                <a:solidFill>
                  <a:schemeClr val="tx1"/>
                </a:solidFill>
                <a:latin typeface="Meiryo UI" panose="020B0604030504040204" pitchFamily="50" charset="-128"/>
                <a:ea typeface="Meiryo UI" panose="020B0604030504040204" pitchFamily="50" charset="-128"/>
              </a:rPr>
              <a:t>,10</a:t>
            </a:r>
            <a:r>
              <a:rPr lang="ja-JP" altLang="en-US" sz="1100" kern="0" dirty="0">
                <a:solidFill>
                  <a:schemeClr val="tx1"/>
                </a:solidFill>
                <a:latin typeface="Meiryo UI" panose="020B0604030504040204" pitchFamily="50" charset="-128"/>
                <a:ea typeface="Meiryo UI" panose="020B0604030504040204" pitchFamily="50" charset="-128"/>
              </a:rPr>
              <a:t>年度に予定している「予算額」及び「本補助金への申請予定額」について記載してください。</a:t>
            </a:r>
            <a:endParaRPr lang="en-US" altLang="ja-JP" sz="1100" b="1" kern="0" dirty="0">
              <a:solidFill>
                <a:schemeClr val="tx1"/>
              </a:solidFill>
              <a:latin typeface="Meiryo UI" panose="020B0604030504040204" pitchFamily="50" charset="-128"/>
              <a:ea typeface="Meiryo UI" panose="020B0604030504040204" pitchFamily="50" charset="-128"/>
            </a:endParaRPr>
          </a:p>
        </p:txBody>
      </p:sp>
      <p:graphicFrame>
        <p:nvGraphicFramePr>
          <p:cNvPr id="4" name="表 3">
            <a:extLst>
              <a:ext uri="{FF2B5EF4-FFF2-40B4-BE49-F238E27FC236}">
                <a16:creationId xmlns:a16="http://schemas.microsoft.com/office/drawing/2014/main" id="{260B6F1E-7342-E325-2F46-67738B318D24}"/>
              </a:ext>
            </a:extLst>
          </p:cNvPr>
          <p:cNvGraphicFramePr>
            <a:graphicFrameLocks noGrp="1"/>
          </p:cNvGraphicFramePr>
          <p:nvPr>
            <p:extLst>
              <p:ext uri="{D42A27DB-BD31-4B8C-83A1-F6EECF244321}">
                <p14:modId xmlns:p14="http://schemas.microsoft.com/office/powerpoint/2010/main" val="1240012473"/>
              </p:ext>
            </p:extLst>
          </p:nvPr>
        </p:nvGraphicFramePr>
        <p:xfrm>
          <a:off x="560512" y="3285349"/>
          <a:ext cx="6624736" cy="2590800"/>
        </p:xfrm>
        <a:graphic>
          <a:graphicData uri="http://schemas.openxmlformats.org/drawingml/2006/table">
            <a:tbl>
              <a:tblPr firstRow="1">
                <a:tableStyleId>{93296810-A885-4BE3-A3E7-6D5BEEA58F35}</a:tableStyleId>
              </a:tblPr>
              <a:tblGrid>
                <a:gridCol w="2376264">
                  <a:extLst>
                    <a:ext uri="{9D8B030D-6E8A-4147-A177-3AD203B41FA5}">
                      <a16:colId xmlns:a16="http://schemas.microsoft.com/office/drawing/2014/main" val="3984589306"/>
                    </a:ext>
                  </a:extLst>
                </a:gridCol>
                <a:gridCol w="2124236">
                  <a:extLst>
                    <a:ext uri="{9D8B030D-6E8A-4147-A177-3AD203B41FA5}">
                      <a16:colId xmlns:a16="http://schemas.microsoft.com/office/drawing/2014/main" val="1785711630"/>
                    </a:ext>
                  </a:extLst>
                </a:gridCol>
                <a:gridCol w="2124236">
                  <a:extLst>
                    <a:ext uri="{9D8B030D-6E8A-4147-A177-3AD203B41FA5}">
                      <a16:colId xmlns:a16="http://schemas.microsoft.com/office/drawing/2014/main" val="1199272672"/>
                    </a:ext>
                  </a:extLst>
                </a:gridCol>
              </a:tblGrid>
              <a:tr h="0">
                <a:tc>
                  <a:txBody>
                    <a:bodyPr/>
                    <a:lstStyle/>
                    <a:p>
                      <a:pPr algn="ctr"/>
                      <a:r>
                        <a:rPr kumimoji="1" lang="ja-JP" altLang="en-US" sz="1100" dirty="0"/>
                        <a:t>経費区分</a:t>
                      </a:r>
                    </a:p>
                  </a:txBody>
                  <a:tcPr/>
                </a:tc>
                <a:tc>
                  <a:txBody>
                    <a:bodyPr/>
                    <a:lstStyle/>
                    <a:p>
                      <a:pPr algn="ctr"/>
                      <a:r>
                        <a:rPr kumimoji="1" lang="ja-JP" altLang="en-US" sz="1100" dirty="0"/>
                        <a:t>予算額（予定）</a:t>
                      </a:r>
                    </a:p>
                  </a:txBody>
                  <a:tcPr/>
                </a:tc>
                <a:tc>
                  <a:txBody>
                    <a:bodyPr/>
                    <a:lstStyle/>
                    <a:p>
                      <a:pPr algn="ctr"/>
                      <a:r>
                        <a:rPr kumimoji="1" lang="ja-JP" altLang="en-US" sz="1100" dirty="0"/>
                        <a:t>補助申請予定額</a:t>
                      </a:r>
                    </a:p>
                  </a:txBody>
                  <a:tcPr/>
                </a:tc>
                <a:extLst>
                  <a:ext uri="{0D108BD9-81ED-4DB2-BD59-A6C34878D82A}">
                    <a16:rowId xmlns:a16="http://schemas.microsoft.com/office/drawing/2014/main" val="1390995497"/>
                  </a:ext>
                </a:extLst>
              </a:tr>
              <a:tr h="0">
                <a:tc>
                  <a:txBody>
                    <a:bodyPr/>
                    <a:lstStyle/>
                    <a:p>
                      <a:r>
                        <a:rPr kumimoji="1" lang="ja-JP" altLang="en-US" sz="1100" dirty="0"/>
                        <a:t>建物費</a:t>
                      </a:r>
                    </a:p>
                  </a:txBody>
                  <a:tcPr/>
                </a:tc>
                <a:tc>
                  <a:txBody>
                    <a:bodyPr/>
                    <a:lstStyle/>
                    <a:p>
                      <a:pPr algn="r"/>
                      <a:r>
                        <a:rPr kumimoji="1" lang="ja-JP" altLang="en-US" sz="1100" dirty="0"/>
                        <a:t>百万円</a:t>
                      </a:r>
                    </a:p>
                  </a:txBody>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rgbClr val="000000"/>
                          </a:solidFill>
                          <a:effectLst/>
                          <a:uLnTx/>
                          <a:uFillTx/>
                          <a:latin typeface="Arial"/>
                          <a:ea typeface="ＭＳ Ｐゴシック"/>
                          <a:cs typeface="+mn-cs"/>
                        </a:rPr>
                        <a:t>百万円</a:t>
                      </a:r>
                    </a:p>
                  </a:txBody>
                  <a:tcPr/>
                </a:tc>
                <a:extLst>
                  <a:ext uri="{0D108BD9-81ED-4DB2-BD59-A6C34878D82A}">
                    <a16:rowId xmlns:a16="http://schemas.microsoft.com/office/drawing/2014/main" val="594589259"/>
                  </a:ext>
                </a:extLst>
              </a:tr>
              <a:tr h="0">
                <a:tc>
                  <a:txBody>
                    <a:bodyPr/>
                    <a:lstStyle/>
                    <a:p>
                      <a:r>
                        <a:rPr kumimoji="1" lang="ja-JP" altLang="en-US" sz="1100" dirty="0"/>
                        <a:t>機械装置費</a:t>
                      </a:r>
                    </a:p>
                  </a:txBody>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rgbClr val="000000"/>
                          </a:solidFill>
                          <a:effectLst/>
                          <a:uLnTx/>
                          <a:uFillTx/>
                          <a:latin typeface="Arial"/>
                          <a:ea typeface="ＭＳ Ｐゴシック"/>
                          <a:cs typeface="+mn-cs"/>
                        </a:rPr>
                        <a:t>百万円</a:t>
                      </a:r>
                    </a:p>
                  </a:txBody>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rgbClr val="000000"/>
                          </a:solidFill>
                          <a:effectLst/>
                          <a:uLnTx/>
                          <a:uFillTx/>
                          <a:latin typeface="Arial"/>
                          <a:ea typeface="ＭＳ Ｐゴシック"/>
                          <a:cs typeface="+mn-cs"/>
                        </a:rPr>
                        <a:t>百万円</a:t>
                      </a:r>
                    </a:p>
                  </a:txBody>
                  <a:tcPr/>
                </a:tc>
                <a:extLst>
                  <a:ext uri="{0D108BD9-81ED-4DB2-BD59-A6C34878D82A}">
                    <a16:rowId xmlns:a16="http://schemas.microsoft.com/office/drawing/2014/main" val="1738614540"/>
                  </a:ext>
                </a:extLst>
              </a:tr>
              <a:tr h="0">
                <a:tc>
                  <a:txBody>
                    <a:bodyPr/>
                    <a:lstStyle/>
                    <a:p>
                      <a:r>
                        <a:rPr kumimoji="1" lang="ja-JP" altLang="en-US" sz="1100" dirty="0"/>
                        <a:t>ソフトウェア費</a:t>
                      </a:r>
                    </a:p>
                  </a:txBody>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a:ln>
                            <a:noFill/>
                          </a:ln>
                          <a:solidFill>
                            <a:srgbClr val="000000"/>
                          </a:solidFill>
                          <a:effectLst/>
                          <a:uLnTx/>
                          <a:uFillTx/>
                          <a:latin typeface="Arial"/>
                          <a:ea typeface="ＭＳ Ｐゴシック"/>
                          <a:cs typeface="+mn-cs"/>
                        </a:rPr>
                        <a:t>百万円</a:t>
                      </a:r>
                      <a:endParaRPr kumimoji="1" lang="ja-JP" altLang="en-US" sz="1100" b="0" i="0" u="none" strike="noStrike" kern="1200" cap="none" spc="0" normalizeH="0" baseline="0" noProof="0" dirty="0">
                        <a:ln>
                          <a:noFill/>
                        </a:ln>
                        <a:solidFill>
                          <a:srgbClr val="000000"/>
                        </a:solidFill>
                        <a:effectLst/>
                        <a:uLnTx/>
                        <a:uFillTx/>
                        <a:latin typeface="Arial"/>
                        <a:ea typeface="ＭＳ Ｐゴシック"/>
                        <a:cs typeface="+mn-cs"/>
                      </a:endParaRPr>
                    </a:p>
                  </a:txBody>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rgbClr val="000000"/>
                          </a:solidFill>
                          <a:effectLst/>
                          <a:uLnTx/>
                          <a:uFillTx/>
                          <a:latin typeface="Arial"/>
                          <a:ea typeface="ＭＳ Ｐゴシック"/>
                          <a:cs typeface="+mn-cs"/>
                        </a:rPr>
                        <a:t>百万円</a:t>
                      </a:r>
                    </a:p>
                  </a:txBody>
                  <a:tcPr/>
                </a:tc>
                <a:extLst>
                  <a:ext uri="{0D108BD9-81ED-4DB2-BD59-A6C34878D82A}">
                    <a16:rowId xmlns:a16="http://schemas.microsoft.com/office/drawing/2014/main" val="189234636"/>
                  </a:ext>
                </a:extLst>
              </a:tr>
              <a:tr h="0">
                <a:tc>
                  <a:txBody>
                    <a:bodyPr/>
                    <a:lstStyle/>
                    <a:p>
                      <a:r>
                        <a:rPr kumimoji="1" lang="ja-JP" altLang="en-US" sz="1100" dirty="0"/>
                        <a:t>外注費</a:t>
                      </a:r>
                    </a:p>
                  </a:txBody>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a:ln>
                            <a:noFill/>
                          </a:ln>
                          <a:solidFill>
                            <a:srgbClr val="000000"/>
                          </a:solidFill>
                          <a:effectLst/>
                          <a:uLnTx/>
                          <a:uFillTx/>
                          <a:latin typeface="Arial"/>
                          <a:ea typeface="ＭＳ Ｐゴシック"/>
                          <a:cs typeface="+mn-cs"/>
                        </a:rPr>
                        <a:t>百万円</a:t>
                      </a:r>
                      <a:endParaRPr kumimoji="1" lang="ja-JP" altLang="en-US" sz="1100" b="0" i="0" u="none" strike="noStrike" kern="1200" cap="none" spc="0" normalizeH="0" baseline="0" noProof="0" dirty="0">
                        <a:ln>
                          <a:noFill/>
                        </a:ln>
                        <a:solidFill>
                          <a:srgbClr val="000000"/>
                        </a:solidFill>
                        <a:effectLst/>
                        <a:uLnTx/>
                        <a:uFillTx/>
                        <a:latin typeface="Arial"/>
                        <a:ea typeface="ＭＳ Ｐゴシック"/>
                        <a:cs typeface="+mn-cs"/>
                      </a:endParaRPr>
                    </a:p>
                  </a:txBody>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rgbClr val="000000"/>
                          </a:solidFill>
                          <a:effectLst/>
                          <a:uLnTx/>
                          <a:uFillTx/>
                          <a:latin typeface="Arial"/>
                          <a:ea typeface="ＭＳ Ｐゴシック"/>
                          <a:cs typeface="+mn-cs"/>
                        </a:rPr>
                        <a:t>百万円</a:t>
                      </a:r>
                    </a:p>
                  </a:txBody>
                  <a:tcPr/>
                </a:tc>
                <a:extLst>
                  <a:ext uri="{0D108BD9-81ED-4DB2-BD59-A6C34878D82A}">
                    <a16:rowId xmlns:a16="http://schemas.microsoft.com/office/drawing/2014/main" val="309659734"/>
                  </a:ext>
                </a:extLst>
              </a:tr>
              <a:tr h="0">
                <a:tc>
                  <a:txBody>
                    <a:bodyPr/>
                    <a:lstStyle/>
                    <a:p>
                      <a:r>
                        <a:rPr kumimoji="1" lang="ja-JP" altLang="en-US" sz="1100" dirty="0"/>
                        <a:t>専門家経費</a:t>
                      </a:r>
                    </a:p>
                  </a:txBody>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a:ln>
                            <a:noFill/>
                          </a:ln>
                          <a:solidFill>
                            <a:srgbClr val="000000"/>
                          </a:solidFill>
                          <a:effectLst/>
                          <a:uLnTx/>
                          <a:uFillTx/>
                          <a:latin typeface="Arial"/>
                          <a:ea typeface="ＭＳ Ｐゴシック"/>
                          <a:cs typeface="+mn-cs"/>
                        </a:rPr>
                        <a:t>百万円</a:t>
                      </a:r>
                      <a:endParaRPr kumimoji="1" lang="ja-JP" altLang="en-US" sz="1100" b="0" i="0" u="none" strike="noStrike" kern="1200" cap="none" spc="0" normalizeH="0" baseline="0" noProof="0" dirty="0">
                        <a:ln>
                          <a:noFill/>
                        </a:ln>
                        <a:solidFill>
                          <a:srgbClr val="000000"/>
                        </a:solidFill>
                        <a:effectLst/>
                        <a:uLnTx/>
                        <a:uFillTx/>
                        <a:latin typeface="Arial"/>
                        <a:ea typeface="ＭＳ Ｐゴシック"/>
                        <a:cs typeface="+mn-cs"/>
                      </a:endParaRPr>
                    </a:p>
                  </a:txBody>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rgbClr val="000000"/>
                          </a:solidFill>
                          <a:effectLst/>
                          <a:uLnTx/>
                          <a:uFillTx/>
                          <a:latin typeface="Arial"/>
                          <a:ea typeface="ＭＳ Ｐゴシック"/>
                          <a:cs typeface="+mn-cs"/>
                        </a:rPr>
                        <a:t>百万円</a:t>
                      </a:r>
                    </a:p>
                  </a:txBody>
                  <a:tcPr/>
                </a:tc>
                <a:extLst>
                  <a:ext uri="{0D108BD9-81ED-4DB2-BD59-A6C34878D82A}">
                    <a16:rowId xmlns:a16="http://schemas.microsoft.com/office/drawing/2014/main" val="1024514526"/>
                  </a:ext>
                </a:extLst>
              </a:tr>
              <a:tr h="0">
                <a:tc>
                  <a:txBody>
                    <a:bodyPr/>
                    <a:lstStyle/>
                    <a:p>
                      <a:r>
                        <a:rPr kumimoji="1" lang="ja-JP" altLang="en-US" sz="1100" dirty="0"/>
                        <a:t>産業財産権出願・導入費</a:t>
                      </a:r>
                    </a:p>
                  </a:txBody>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a:ln>
                            <a:noFill/>
                          </a:ln>
                          <a:solidFill>
                            <a:srgbClr val="000000"/>
                          </a:solidFill>
                          <a:effectLst/>
                          <a:uLnTx/>
                          <a:uFillTx/>
                          <a:latin typeface="Arial"/>
                          <a:ea typeface="ＭＳ Ｐゴシック"/>
                          <a:cs typeface="+mn-cs"/>
                        </a:rPr>
                        <a:t>百万円</a:t>
                      </a:r>
                      <a:endParaRPr kumimoji="1" lang="ja-JP" altLang="en-US" sz="1100" b="0" i="0" u="none" strike="noStrike" kern="1200" cap="none" spc="0" normalizeH="0" baseline="0" noProof="0" dirty="0">
                        <a:ln>
                          <a:noFill/>
                        </a:ln>
                        <a:solidFill>
                          <a:srgbClr val="000000"/>
                        </a:solidFill>
                        <a:effectLst/>
                        <a:uLnTx/>
                        <a:uFillTx/>
                        <a:latin typeface="Arial"/>
                        <a:ea typeface="ＭＳ Ｐゴシック"/>
                        <a:cs typeface="+mn-cs"/>
                      </a:endParaRPr>
                    </a:p>
                  </a:txBody>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a:ln>
                            <a:noFill/>
                          </a:ln>
                          <a:solidFill>
                            <a:srgbClr val="000000"/>
                          </a:solidFill>
                          <a:effectLst/>
                          <a:uLnTx/>
                          <a:uFillTx/>
                          <a:latin typeface="Arial"/>
                          <a:ea typeface="ＭＳ Ｐゴシック"/>
                          <a:cs typeface="+mn-cs"/>
                        </a:rPr>
                        <a:t>百万円</a:t>
                      </a:r>
                      <a:endParaRPr kumimoji="1" lang="ja-JP" altLang="en-US" sz="1100" b="0" i="0" u="none" strike="noStrike" kern="1200" cap="none" spc="0" normalizeH="0" baseline="0" noProof="0" dirty="0">
                        <a:ln>
                          <a:noFill/>
                        </a:ln>
                        <a:solidFill>
                          <a:srgbClr val="000000"/>
                        </a:solidFill>
                        <a:effectLst/>
                        <a:uLnTx/>
                        <a:uFillTx/>
                        <a:latin typeface="Arial"/>
                        <a:ea typeface="ＭＳ Ｐゴシック"/>
                        <a:cs typeface="+mn-cs"/>
                      </a:endParaRPr>
                    </a:p>
                  </a:txBody>
                  <a:tcPr/>
                </a:tc>
                <a:extLst>
                  <a:ext uri="{0D108BD9-81ED-4DB2-BD59-A6C34878D82A}">
                    <a16:rowId xmlns:a16="http://schemas.microsoft.com/office/drawing/2014/main" val="1342977604"/>
                  </a:ext>
                </a:extLst>
              </a:tr>
              <a:tr h="0">
                <a:tc>
                  <a:txBody>
                    <a:bodyPr/>
                    <a:lstStyle/>
                    <a:p>
                      <a:r>
                        <a:rPr kumimoji="1" lang="ja-JP" altLang="en-US" sz="1100" dirty="0"/>
                        <a:t>人件費</a:t>
                      </a:r>
                    </a:p>
                  </a:txBody>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a:ln>
                            <a:noFill/>
                          </a:ln>
                          <a:solidFill>
                            <a:srgbClr val="000000"/>
                          </a:solidFill>
                          <a:effectLst/>
                          <a:uLnTx/>
                          <a:uFillTx/>
                          <a:latin typeface="Arial"/>
                          <a:ea typeface="ＭＳ Ｐゴシック"/>
                          <a:cs typeface="+mn-cs"/>
                        </a:rPr>
                        <a:t>百万円</a:t>
                      </a:r>
                      <a:endParaRPr kumimoji="1" lang="ja-JP" altLang="en-US" sz="1100" b="0" i="0" u="none" strike="noStrike" kern="1200" cap="none" spc="0" normalizeH="0" baseline="0" noProof="0" dirty="0">
                        <a:ln>
                          <a:noFill/>
                        </a:ln>
                        <a:solidFill>
                          <a:srgbClr val="000000"/>
                        </a:solidFill>
                        <a:effectLst/>
                        <a:uLnTx/>
                        <a:uFillTx/>
                        <a:latin typeface="Arial"/>
                        <a:ea typeface="ＭＳ Ｐゴシック"/>
                        <a:cs typeface="+mn-cs"/>
                      </a:endParaRPr>
                    </a:p>
                  </a:txBody>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rgbClr val="000000"/>
                          </a:solidFill>
                          <a:effectLst/>
                          <a:uLnTx/>
                          <a:uFillTx/>
                          <a:latin typeface="Arial"/>
                          <a:ea typeface="ＭＳ Ｐゴシック"/>
                          <a:cs typeface="+mn-cs"/>
                        </a:rPr>
                        <a:t>百万円</a:t>
                      </a:r>
                    </a:p>
                  </a:txBody>
                  <a:tcPr/>
                </a:tc>
                <a:extLst>
                  <a:ext uri="{0D108BD9-81ED-4DB2-BD59-A6C34878D82A}">
                    <a16:rowId xmlns:a16="http://schemas.microsoft.com/office/drawing/2014/main" val="2092143175"/>
                  </a:ext>
                </a:extLst>
              </a:tr>
              <a:tr h="0">
                <a:tc>
                  <a:txBody>
                    <a:bodyPr/>
                    <a:lstStyle/>
                    <a:p>
                      <a:r>
                        <a:rPr kumimoji="1" lang="ja-JP" altLang="en-US" sz="1100" dirty="0"/>
                        <a:t>不動産賃借料・光熱水費</a:t>
                      </a:r>
                    </a:p>
                  </a:txBody>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rgbClr val="000000"/>
                          </a:solidFill>
                          <a:effectLst/>
                          <a:uLnTx/>
                          <a:uFillTx/>
                          <a:latin typeface="Arial"/>
                          <a:ea typeface="ＭＳ Ｐゴシック"/>
                          <a:cs typeface="+mn-cs"/>
                        </a:rPr>
                        <a:t>百万円</a:t>
                      </a:r>
                    </a:p>
                  </a:txBody>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rgbClr val="000000"/>
                          </a:solidFill>
                          <a:effectLst/>
                          <a:uLnTx/>
                          <a:uFillTx/>
                          <a:latin typeface="Arial"/>
                          <a:ea typeface="ＭＳ Ｐゴシック"/>
                          <a:cs typeface="+mn-cs"/>
                        </a:rPr>
                        <a:t>百万円</a:t>
                      </a:r>
                    </a:p>
                  </a:txBody>
                  <a:tcPr/>
                </a:tc>
                <a:extLst>
                  <a:ext uri="{0D108BD9-81ED-4DB2-BD59-A6C34878D82A}">
                    <a16:rowId xmlns:a16="http://schemas.microsoft.com/office/drawing/2014/main" val="2248122291"/>
                  </a:ext>
                </a:extLst>
              </a:tr>
              <a:tr h="0">
                <a:tc>
                  <a:txBody>
                    <a:bodyPr/>
                    <a:lstStyle/>
                    <a:p>
                      <a:pPr algn="ctr"/>
                      <a:r>
                        <a:rPr kumimoji="1" lang="ja-JP" altLang="en-US" sz="1100" dirty="0"/>
                        <a:t>合計</a:t>
                      </a:r>
                    </a:p>
                  </a:txBody>
                  <a:tcPr>
                    <a:solidFill>
                      <a:schemeClr val="accent6">
                        <a:lumMod val="20000"/>
                        <a:lumOff val="80000"/>
                      </a:schemeClr>
                    </a:solid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rgbClr val="000000"/>
                          </a:solidFill>
                          <a:effectLst/>
                          <a:uLnTx/>
                          <a:uFillTx/>
                          <a:latin typeface="Arial"/>
                          <a:ea typeface="ＭＳ Ｐゴシック"/>
                          <a:cs typeface="+mn-cs"/>
                        </a:rPr>
                        <a:t>百万円</a:t>
                      </a:r>
                    </a:p>
                  </a:txBody>
                  <a:tcPr>
                    <a:solidFill>
                      <a:schemeClr val="accent6">
                        <a:lumMod val="20000"/>
                        <a:lumOff val="80000"/>
                      </a:schemeClr>
                    </a:solid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rgbClr val="000000"/>
                          </a:solidFill>
                          <a:effectLst/>
                          <a:uLnTx/>
                          <a:uFillTx/>
                          <a:latin typeface="Arial"/>
                          <a:ea typeface="ＭＳ Ｐゴシック"/>
                          <a:cs typeface="+mn-cs"/>
                        </a:rPr>
                        <a:t>百万円</a:t>
                      </a:r>
                    </a:p>
                  </a:txBody>
                  <a:tcPr>
                    <a:solidFill>
                      <a:schemeClr val="accent6">
                        <a:lumMod val="20000"/>
                        <a:lumOff val="80000"/>
                      </a:schemeClr>
                    </a:solidFill>
                  </a:tcPr>
                </a:tc>
                <a:extLst>
                  <a:ext uri="{0D108BD9-81ED-4DB2-BD59-A6C34878D82A}">
                    <a16:rowId xmlns:a16="http://schemas.microsoft.com/office/drawing/2014/main" val="1631893905"/>
                  </a:ext>
                </a:extLst>
              </a:tr>
            </a:tbl>
          </a:graphicData>
        </a:graphic>
      </p:graphicFrame>
      <p:graphicFrame>
        <p:nvGraphicFramePr>
          <p:cNvPr id="6" name="表 5">
            <a:extLst>
              <a:ext uri="{FF2B5EF4-FFF2-40B4-BE49-F238E27FC236}">
                <a16:creationId xmlns:a16="http://schemas.microsoft.com/office/drawing/2014/main" id="{9F4A609D-9A55-E8A9-79BA-85F594653088}"/>
              </a:ext>
            </a:extLst>
          </p:cNvPr>
          <p:cNvGraphicFramePr>
            <a:graphicFrameLocks noGrp="1"/>
          </p:cNvGraphicFramePr>
          <p:nvPr>
            <p:extLst>
              <p:ext uri="{D42A27DB-BD31-4B8C-83A1-F6EECF244321}">
                <p14:modId xmlns:p14="http://schemas.microsoft.com/office/powerpoint/2010/main" val="1483861590"/>
              </p:ext>
            </p:extLst>
          </p:nvPr>
        </p:nvGraphicFramePr>
        <p:xfrm>
          <a:off x="564664" y="5940596"/>
          <a:ext cx="6624736" cy="518160"/>
        </p:xfrm>
        <a:graphic>
          <a:graphicData uri="http://schemas.openxmlformats.org/drawingml/2006/table">
            <a:tbl>
              <a:tblPr>
                <a:tableStyleId>{93296810-A885-4BE3-A3E7-6D5BEEA58F35}</a:tableStyleId>
              </a:tblPr>
              <a:tblGrid>
                <a:gridCol w="2376264">
                  <a:extLst>
                    <a:ext uri="{9D8B030D-6E8A-4147-A177-3AD203B41FA5}">
                      <a16:colId xmlns:a16="http://schemas.microsoft.com/office/drawing/2014/main" val="335954487"/>
                    </a:ext>
                  </a:extLst>
                </a:gridCol>
                <a:gridCol w="2124236">
                  <a:extLst>
                    <a:ext uri="{9D8B030D-6E8A-4147-A177-3AD203B41FA5}">
                      <a16:colId xmlns:a16="http://schemas.microsoft.com/office/drawing/2014/main" val="1175403565"/>
                    </a:ext>
                  </a:extLst>
                </a:gridCol>
                <a:gridCol w="2124236">
                  <a:extLst>
                    <a:ext uri="{9D8B030D-6E8A-4147-A177-3AD203B41FA5}">
                      <a16:colId xmlns:a16="http://schemas.microsoft.com/office/drawing/2014/main" val="2039106900"/>
                    </a:ext>
                  </a:extLst>
                </a:gridCol>
              </a:tblGrid>
              <a:tr h="0">
                <a:tc>
                  <a:txBody>
                    <a:bodyPr/>
                    <a:lstStyle/>
                    <a:p>
                      <a:r>
                        <a:rPr kumimoji="1" lang="ja-JP" altLang="en-US" sz="1100" dirty="0"/>
                        <a:t>うち、令和９（</a:t>
                      </a:r>
                      <a:r>
                        <a:rPr kumimoji="1" lang="en-US" altLang="ja-JP" sz="1100" dirty="0"/>
                        <a:t>2027</a:t>
                      </a:r>
                      <a:r>
                        <a:rPr kumimoji="1" lang="ja-JP" altLang="en-US" sz="1100" dirty="0"/>
                        <a:t>）年度分</a:t>
                      </a:r>
                    </a:p>
                  </a:txBody>
                  <a:tcPr>
                    <a:solidFill>
                      <a:schemeClr val="accent6">
                        <a:lumMod val="20000"/>
                        <a:lumOff val="80000"/>
                      </a:schemeClr>
                    </a:solidFill>
                  </a:tcPr>
                </a:tc>
                <a:tc>
                  <a:txBody>
                    <a:bodyPr/>
                    <a:lstStyle/>
                    <a:p>
                      <a:pPr algn="r"/>
                      <a:r>
                        <a:rPr kumimoji="1" lang="ja-JP" altLang="en-US" sz="1100" dirty="0"/>
                        <a:t>百万円</a:t>
                      </a:r>
                    </a:p>
                  </a:txBody>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rgbClr val="000000"/>
                          </a:solidFill>
                          <a:effectLst/>
                          <a:uLnTx/>
                          <a:uFillTx/>
                          <a:latin typeface="Arial"/>
                          <a:ea typeface="ＭＳ Ｐゴシック"/>
                          <a:cs typeface="+mn-cs"/>
                        </a:rPr>
                        <a:t>百万円</a:t>
                      </a:r>
                      <a:r>
                        <a:rPr kumimoji="1" lang="en-US" altLang="ja-JP" sz="1100" b="0" i="0" u="none" strike="noStrike" kern="1200" cap="none" spc="0" normalizeH="0" baseline="30000" noProof="0" dirty="0">
                          <a:ln>
                            <a:noFill/>
                          </a:ln>
                          <a:solidFill>
                            <a:schemeClr val="tx1"/>
                          </a:solidFill>
                          <a:effectLst/>
                          <a:uLnTx/>
                          <a:uFillTx/>
                          <a:latin typeface="Arial"/>
                          <a:ea typeface="ＭＳ Ｐゴシック"/>
                          <a:cs typeface="+mn-cs"/>
                        </a:rPr>
                        <a:t>※1</a:t>
                      </a:r>
                      <a:endParaRPr kumimoji="1" lang="ja-JP" altLang="en-US" sz="1100" b="0" i="0" u="none" strike="noStrike" kern="1200" cap="none" spc="0" normalizeH="0" baseline="30000" noProof="0" dirty="0">
                        <a:ln>
                          <a:noFill/>
                        </a:ln>
                        <a:solidFill>
                          <a:schemeClr val="tx1"/>
                        </a:solidFill>
                        <a:effectLst/>
                        <a:uLnTx/>
                        <a:uFillTx/>
                        <a:latin typeface="Arial"/>
                        <a:ea typeface="ＭＳ Ｐゴシック"/>
                        <a:cs typeface="+mn-cs"/>
                      </a:endParaRPr>
                    </a:p>
                  </a:txBody>
                  <a:tcPr/>
                </a:tc>
                <a:extLst>
                  <a:ext uri="{0D108BD9-81ED-4DB2-BD59-A6C34878D82A}">
                    <a16:rowId xmlns:a16="http://schemas.microsoft.com/office/drawing/2014/main" val="450118638"/>
                  </a:ext>
                </a:extLst>
              </a:tr>
              <a:tr h="0">
                <a:tc>
                  <a:txBody>
                    <a:bodyPr/>
                    <a:lstStyle/>
                    <a:p>
                      <a:r>
                        <a:rPr kumimoji="1" lang="ja-JP" altLang="en-US" sz="1100" dirty="0"/>
                        <a:t>うち、令和</a:t>
                      </a:r>
                      <a:r>
                        <a:rPr kumimoji="1" lang="en-US" altLang="ja-JP" sz="1100" dirty="0"/>
                        <a:t>10</a:t>
                      </a:r>
                      <a:r>
                        <a:rPr kumimoji="1" lang="ja-JP" altLang="en-US" sz="1100" dirty="0"/>
                        <a:t>（</a:t>
                      </a:r>
                      <a:r>
                        <a:rPr kumimoji="1" lang="en-US" altLang="ja-JP" sz="1100" dirty="0"/>
                        <a:t>2028</a:t>
                      </a:r>
                      <a:r>
                        <a:rPr kumimoji="1" lang="ja-JP" altLang="en-US" sz="1100" dirty="0"/>
                        <a:t>）年度分</a:t>
                      </a:r>
                    </a:p>
                  </a:txBody>
                  <a:tcPr>
                    <a:solidFill>
                      <a:schemeClr val="accent6">
                        <a:lumMod val="20000"/>
                        <a:lumOff val="80000"/>
                      </a:schemeClr>
                    </a:solid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rgbClr val="000000"/>
                          </a:solidFill>
                          <a:effectLst/>
                          <a:uLnTx/>
                          <a:uFillTx/>
                          <a:latin typeface="Arial"/>
                          <a:ea typeface="ＭＳ Ｐゴシック"/>
                          <a:cs typeface="+mn-cs"/>
                        </a:rPr>
                        <a:t>百万円</a:t>
                      </a:r>
                    </a:p>
                  </a:txBody>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rgbClr val="000000"/>
                          </a:solidFill>
                          <a:effectLst/>
                          <a:uLnTx/>
                          <a:uFillTx/>
                          <a:latin typeface="Arial"/>
                          <a:ea typeface="ＭＳ Ｐゴシック"/>
                          <a:cs typeface="+mn-cs"/>
                        </a:rPr>
                        <a:t>百万円</a:t>
                      </a:r>
                      <a:r>
                        <a:rPr kumimoji="1" lang="en-US" altLang="ja-JP" sz="1100" b="0" i="0" u="none" strike="noStrike" kern="1200" cap="none" spc="0" normalizeH="0" baseline="30000" noProof="0" dirty="0">
                          <a:ln>
                            <a:noFill/>
                          </a:ln>
                          <a:solidFill>
                            <a:schemeClr val="tx1"/>
                          </a:solidFill>
                          <a:effectLst/>
                          <a:uLnTx/>
                          <a:uFillTx/>
                          <a:latin typeface="Arial"/>
                          <a:ea typeface="ＭＳ Ｐゴシック"/>
                          <a:cs typeface="+mn-cs"/>
                        </a:rPr>
                        <a:t>※2</a:t>
                      </a:r>
                      <a:endParaRPr kumimoji="1" lang="ja-JP" altLang="en-US" sz="1100" b="0" i="0" u="none" strike="noStrike" kern="1200" cap="none" spc="0" normalizeH="0" baseline="30000" noProof="0" dirty="0">
                        <a:ln>
                          <a:noFill/>
                        </a:ln>
                        <a:solidFill>
                          <a:schemeClr val="tx1"/>
                        </a:solidFill>
                        <a:effectLst/>
                        <a:uLnTx/>
                        <a:uFillTx/>
                        <a:latin typeface="Arial"/>
                        <a:ea typeface="ＭＳ Ｐゴシック"/>
                        <a:cs typeface="+mn-cs"/>
                      </a:endParaRPr>
                    </a:p>
                  </a:txBody>
                  <a:tcPr/>
                </a:tc>
                <a:extLst>
                  <a:ext uri="{0D108BD9-81ED-4DB2-BD59-A6C34878D82A}">
                    <a16:rowId xmlns:a16="http://schemas.microsoft.com/office/drawing/2014/main" val="212978090"/>
                  </a:ext>
                </a:extLst>
              </a:tr>
            </a:tbl>
          </a:graphicData>
        </a:graphic>
      </p:graphicFrame>
      <p:sp>
        <p:nvSpPr>
          <p:cNvPr id="3" name="Rectangle 3">
            <a:extLst>
              <a:ext uri="{FF2B5EF4-FFF2-40B4-BE49-F238E27FC236}">
                <a16:creationId xmlns:a16="http://schemas.microsoft.com/office/drawing/2014/main" id="{43F72D30-7982-7B46-B619-2859C14D014E}"/>
              </a:ext>
            </a:extLst>
          </p:cNvPr>
          <p:cNvSpPr txBox="1">
            <a:spLocks noChangeArrowheads="1"/>
          </p:cNvSpPr>
          <p:nvPr/>
        </p:nvSpPr>
        <p:spPr bwMode="auto">
          <a:xfrm>
            <a:off x="344488" y="1245297"/>
            <a:ext cx="9216000" cy="383503"/>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lvl1pPr marL="266700" indent="-266700" algn="l" rtl="0" eaLnBrk="0" fontAlgn="base" hangingPunct="0">
              <a:lnSpc>
                <a:spcPct val="120000"/>
              </a:lnSpc>
              <a:spcBef>
                <a:spcPct val="30000"/>
              </a:spcBef>
              <a:spcAft>
                <a:spcPct val="0"/>
              </a:spcAft>
              <a:buClr>
                <a:schemeClr val="bg2"/>
              </a:buClr>
              <a:buFont typeface="Wingdings" pitchFamily="2" charset="2"/>
              <a:buChar char="n"/>
              <a:defRPr kumimoji="1" sz="1400">
                <a:solidFill>
                  <a:srgbClr val="000000"/>
                </a:solidFill>
                <a:latin typeface="Arial" panose="020B0604020202020204" pitchFamily="34" charset="0"/>
                <a:ea typeface="ＭＳ Ｐゴシック" panose="020B0600070205080204" pitchFamily="50" charset="-128"/>
                <a:cs typeface="+mn-cs"/>
              </a:defRPr>
            </a:lvl1pPr>
            <a:lvl2pPr marL="539750" indent="-271463" algn="l" rtl="0" eaLnBrk="0" fontAlgn="base" hangingPunct="0">
              <a:lnSpc>
                <a:spcPct val="120000"/>
              </a:lnSpc>
              <a:spcBef>
                <a:spcPct val="30000"/>
              </a:spcBef>
              <a:spcAft>
                <a:spcPct val="0"/>
              </a:spcAft>
              <a:buClr>
                <a:schemeClr val="bg2"/>
              </a:buClr>
              <a:buFont typeface="Wingdings" pitchFamily="2" charset="2"/>
              <a:buChar char="l"/>
              <a:defRPr kumimoji="1" sz="1200">
                <a:solidFill>
                  <a:srgbClr val="000000"/>
                </a:solidFill>
                <a:latin typeface="Arial" panose="020B0604020202020204" pitchFamily="34" charset="0"/>
                <a:ea typeface="ＭＳ Ｐゴシック" panose="020B0600070205080204" pitchFamily="50" charset="-128"/>
              </a:defRPr>
            </a:lvl2pPr>
            <a:lvl3pPr marL="812800" indent="-271463" algn="l" rtl="0" eaLnBrk="0" fontAlgn="base" hangingPunct="0">
              <a:lnSpc>
                <a:spcPct val="120000"/>
              </a:lnSpc>
              <a:spcBef>
                <a:spcPct val="30000"/>
              </a:spcBef>
              <a:spcAft>
                <a:spcPct val="0"/>
              </a:spcAft>
              <a:buClr>
                <a:schemeClr val="bg2"/>
              </a:buClr>
              <a:buFont typeface="ＭＳ Ｐゴシック" charset="-128"/>
              <a:buChar char="–"/>
              <a:defRPr sz="1200">
                <a:solidFill>
                  <a:srgbClr val="000000"/>
                </a:solidFill>
                <a:latin typeface="Arial" panose="020B0604020202020204" pitchFamily="34" charset="0"/>
                <a:ea typeface="ＭＳ Ｐゴシック" panose="020B0600070205080204" pitchFamily="50" charset="-128"/>
              </a:defRPr>
            </a:lvl3pPr>
            <a:lvl4pPr marL="1079500" indent="-265113" algn="l" rtl="0" eaLnBrk="0" fontAlgn="base" hangingPunct="0">
              <a:lnSpc>
                <a:spcPct val="120000"/>
              </a:lnSpc>
              <a:spcBef>
                <a:spcPct val="30000"/>
              </a:spcBef>
              <a:spcAft>
                <a:spcPct val="0"/>
              </a:spcAft>
              <a:buClr>
                <a:schemeClr val="bg2"/>
              </a:buClr>
              <a:buFont typeface="ＭＳ Ｐゴシック" charset="-128"/>
              <a:buChar char="–"/>
              <a:defRPr kumimoji="1" sz="1200">
                <a:solidFill>
                  <a:srgbClr val="000000"/>
                </a:solidFill>
                <a:latin typeface="Arial" panose="020B0604020202020204" pitchFamily="34" charset="0"/>
                <a:ea typeface="ＭＳ Ｐゴシック" panose="020B0600070205080204" pitchFamily="50" charset="-128"/>
              </a:defRPr>
            </a:lvl4pPr>
            <a:lvl5pPr marL="1968500" indent="-268288" algn="just" defTabSz="990600" rtl="0" eaLnBrk="0" fontAlgn="base" hangingPunct="0">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5pPr>
            <a:lvl6pPr marL="24257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6pPr>
            <a:lvl7pPr marL="28829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7pPr>
            <a:lvl8pPr marL="33401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8pPr>
            <a:lvl9pPr marL="37973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9pPr>
          </a:lstStyle>
          <a:p>
            <a:pPr marL="0" indent="0" eaLnBrk="1" hangingPunct="1">
              <a:spcBef>
                <a:spcPct val="0"/>
              </a:spcBef>
              <a:buClr>
                <a:srgbClr val="5A5A5A"/>
              </a:buClr>
              <a:buSzPct val="100000"/>
              <a:buFont typeface="Wingdings" pitchFamily="2" charset="2"/>
              <a:buNone/>
            </a:pPr>
            <a:r>
              <a:rPr lang="en-US" altLang="ja-JP" sz="1100" b="1" kern="0" dirty="0">
                <a:solidFill>
                  <a:schemeClr val="tx1"/>
                </a:solidFill>
                <a:highlight>
                  <a:srgbClr val="CCDAEC"/>
                </a:highlight>
                <a:latin typeface="Meiryo UI" panose="020B0604030504040204" pitchFamily="50" charset="-128"/>
                <a:ea typeface="Meiryo UI" panose="020B0604030504040204" pitchFamily="50" charset="-128"/>
              </a:rPr>
              <a:t>【</a:t>
            </a:r>
            <a:r>
              <a:rPr lang="ja-JP" altLang="en-US" sz="1100" b="1" kern="0" dirty="0">
                <a:solidFill>
                  <a:schemeClr val="tx1"/>
                </a:solidFill>
                <a:highlight>
                  <a:srgbClr val="CCDAEC"/>
                </a:highlight>
                <a:latin typeface="Meiryo UI" panose="020B0604030504040204" pitchFamily="50" charset="-128"/>
                <a:ea typeface="Meiryo UI" panose="020B0604030504040204" pitchFamily="50" charset="-128"/>
              </a:rPr>
              <a:t>資金調達の計画</a:t>
            </a:r>
            <a:r>
              <a:rPr lang="en-US" altLang="ja-JP" sz="1100" b="1" kern="0" dirty="0">
                <a:solidFill>
                  <a:schemeClr val="tx1"/>
                </a:solidFill>
                <a:highlight>
                  <a:srgbClr val="CCDAEC"/>
                </a:highlight>
                <a:latin typeface="Meiryo UI" panose="020B0604030504040204" pitchFamily="50" charset="-128"/>
                <a:ea typeface="Meiryo UI" panose="020B0604030504040204" pitchFamily="50" charset="-128"/>
              </a:rPr>
              <a:t>】</a:t>
            </a:r>
          </a:p>
          <a:p>
            <a:pPr marL="0" indent="0" eaLnBrk="1" hangingPunct="1">
              <a:spcBef>
                <a:spcPct val="0"/>
              </a:spcBef>
              <a:buClr>
                <a:srgbClr val="5A5A5A"/>
              </a:buClr>
              <a:buSzPct val="100000"/>
              <a:buNone/>
            </a:pPr>
            <a:r>
              <a:rPr lang="ja-JP" altLang="en-US" sz="1100" kern="0" dirty="0">
                <a:solidFill>
                  <a:schemeClr val="tx1"/>
                </a:solidFill>
                <a:latin typeface="Meiryo UI" panose="020B0604030504040204" pitchFamily="50" charset="-128"/>
                <a:ea typeface="Meiryo UI" panose="020B0604030504040204" pitchFamily="50" charset="-128"/>
              </a:rPr>
              <a:t>拠点整備に要する資金の調達状況、調達の見込みについて記載してください。</a:t>
            </a:r>
            <a:endParaRPr lang="en-US" altLang="ja-JP" sz="1100" b="1" kern="0" dirty="0">
              <a:solidFill>
                <a:schemeClr val="tx1"/>
              </a:solidFill>
              <a:latin typeface="Meiryo UI" panose="020B0604030504040204" pitchFamily="50" charset="-128"/>
              <a:ea typeface="Meiryo UI" panose="020B0604030504040204" pitchFamily="50" charset="-128"/>
            </a:endParaRPr>
          </a:p>
        </p:txBody>
      </p:sp>
      <p:graphicFrame>
        <p:nvGraphicFramePr>
          <p:cNvPr id="5" name="表 4">
            <a:extLst>
              <a:ext uri="{FF2B5EF4-FFF2-40B4-BE49-F238E27FC236}">
                <a16:creationId xmlns:a16="http://schemas.microsoft.com/office/drawing/2014/main" id="{FB44276F-E3B4-338C-4205-8AB245C66249}"/>
              </a:ext>
            </a:extLst>
          </p:cNvPr>
          <p:cNvGraphicFramePr>
            <a:graphicFrameLocks noGrp="1"/>
          </p:cNvGraphicFramePr>
          <p:nvPr>
            <p:extLst>
              <p:ext uri="{D42A27DB-BD31-4B8C-83A1-F6EECF244321}">
                <p14:modId xmlns:p14="http://schemas.microsoft.com/office/powerpoint/2010/main" val="1271967636"/>
              </p:ext>
            </p:extLst>
          </p:nvPr>
        </p:nvGraphicFramePr>
        <p:xfrm>
          <a:off x="560510" y="1677700"/>
          <a:ext cx="4464498" cy="1036320"/>
        </p:xfrm>
        <a:graphic>
          <a:graphicData uri="http://schemas.openxmlformats.org/drawingml/2006/table">
            <a:tbl>
              <a:tblPr firstCol="1">
                <a:tableStyleId>{93296810-A885-4BE3-A3E7-6D5BEEA58F35}</a:tableStyleId>
              </a:tblPr>
              <a:tblGrid>
                <a:gridCol w="3029481">
                  <a:extLst>
                    <a:ext uri="{9D8B030D-6E8A-4147-A177-3AD203B41FA5}">
                      <a16:colId xmlns:a16="http://schemas.microsoft.com/office/drawing/2014/main" val="1424222768"/>
                    </a:ext>
                  </a:extLst>
                </a:gridCol>
                <a:gridCol w="1435017">
                  <a:extLst>
                    <a:ext uri="{9D8B030D-6E8A-4147-A177-3AD203B41FA5}">
                      <a16:colId xmlns:a16="http://schemas.microsoft.com/office/drawing/2014/main" val="3501123533"/>
                    </a:ext>
                  </a:extLst>
                </a:gridCol>
              </a:tblGrid>
              <a:tr h="0">
                <a:tc>
                  <a:txBody>
                    <a:bodyPr/>
                    <a:lstStyle/>
                    <a:p>
                      <a:r>
                        <a:rPr kumimoji="1" lang="ja-JP" altLang="en-US" sz="1100" dirty="0"/>
                        <a:t>予算総額（予定）</a:t>
                      </a:r>
                    </a:p>
                  </a:txBody>
                  <a:tcPr anchor="ctr"/>
                </a:tc>
                <a:tc>
                  <a:txBody>
                    <a:bodyPr/>
                    <a:lstStyle/>
                    <a:p>
                      <a:pPr algn="r"/>
                      <a:r>
                        <a:rPr kumimoji="1" lang="ja-JP" altLang="en-US" sz="1100" dirty="0"/>
                        <a:t>億円</a:t>
                      </a:r>
                    </a:p>
                  </a:txBody>
                  <a:tcPr anchor="ctr"/>
                </a:tc>
                <a:extLst>
                  <a:ext uri="{0D108BD9-81ED-4DB2-BD59-A6C34878D82A}">
                    <a16:rowId xmlns:a16="http://schemas.microsoft.com/office/drawing/2014/main" val="4176420875"/>
                  </a:ext>
                </a:extLst>
              </a:tr>
              <a:tr h="0">
                <a:tc>
                  <a:txBody>
                    <a:bodyPr/>
                    <a:lstStyle/>
                    <a:p>
                      <a:r>
                        <a:rPr kumimoji="1" lang="ja-JP" altLang="en-US" sz="1100" dirty="0"/>
                        <a:t>　　うち、自己資金（現金・預金）から充当予定</a:t>
                      </a:r>
                      <a:endParaRPr kumimoji="1" lang="en-US" altLang="ja-JP" sz="1100" dirty="0"/>
                    </a:p>
                  </a:txBody>
                  <a:tcPr anchor="ct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a:ln>
                            <a:noFill/>
                          </a:ln>
                          <a:solidFill>
                            <a:srgbClr val="000000"/>
                          </a:solidFill>
                          <a:effectLst/>
                          <a:uLnTx/>
                          <a:uFillTx/>
                          <a:latin typeface="Arial"/>
                          <a:ea typeface="ＭＳ Ｐゴシック"/>
                          <a:cs typeface="+mn-cs"/>
                        </a:rPr>
                        <a:t>億円</a:t>
                      </a:r>
                      <a:endParaRPr kumimoji="1" lang="ja-JP" altLang="en-US" sz="1100" b="0" i="0" u="none" strike="noStrike" kern="1200" cap="none" spc="0" normalizeH="0" baseline="0" noProof="0" dirty="0">
                        <a:ln>
                          <a:noFill/>
                        </a:ln>
                        <a:solidFill>
                          <a:srgbClr val="000000"/>
                        </a:solidFill>
                        <a:effectLst/>
                        <a:uLnTx/>
                        <a:uFillTx/>
                        <a:latin typeface="Arial"/>
                        <a:ea typeface="ＭＳ Ｐゴシック"/>
                        <a:cs typeface="+mn-cs"/>
                      </a:endParaRPr>
                    </a:p>
                  </a:txBody>
                  <a:tcPr anchor="ctr">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339854765"/>
                  </a:ext>
                </a:extLst>
              </a:tr>
              <a:tr h="0">
                <a:tc>
                  <a:txBody>
                    <a:bodyPr/>
                    <a:lstStyle/>
                    <a:p>
                      <a:r>
                        <a:rPr kumimoji="1" lang="ja-JP" altLang="en-US" sz="1100" dirty="0"/>
                        <a:t>　　うち、社外から調達予定</a:t>
                      </a:r>
                    </a:p>
                  </a:txBody>
                  <a:tcPr anchor="ctr">
                    <a:lnR w="12700" cap="flat" cmpd="sng" algn="ctr">
                      <a:solidFill>
                        <a:schemeClr val="tx1"/>
                      </a:solidFill>
                      <a:prstDash val="solid"/>
                      <a:round/>
                      <a:headEnd type="none" w="med" len="med"/>
                      <a:tailEnd type="none" w="med" len="med"/>
                    </a:lnR>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rgbClr val="000000"/>
                          </a:solidFill>
                          <a:effectLst/>
                          <a:uLnTx/>
                          <a:uFillTx/>
                          <a:latin typeface="Arial"/>
                          <a:ea typeface="ＭＳ Ｐゴシック"/>
                          <a:cs typeface="+mn-cs"/>
                        </a:rPr>
                        <a:t>億円</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111889065"/>
                  </a:ext>
                </a:extLst>
              </a:tr>
              <a:tr h="0">
                <a:tc>
                  <a:txBody>
                    <a:bodyPr/>
                    <a:lstStyle/>
                    <a:p>
                      <a:r>
                        <a:rPr kumimoji="1" lang="ja-JP" altLang="en-US" sz="1100" dirty="0"/>
                        <a:t>　　うち、本補助金から充当予定</a:t>
                      </a:r>
                    </a:p>
                  </a:txBody>
                  <a:tcPr anchor="ct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rgbClr val="000000"/>
                          </a:solidFill>
                          <a:effectLst/>
                          <a:uLnTx/>
                          <a:uFillTx/>
                          <a:latin typeface="Arial"/>
                          <a:ea typeface="ＭＳ Ｐゴシック"/>
                          <a:cs typeface="+mn-cs"/>
                        </a:rPr>
                        <a:t>億円</a:t>
                      </a:r>
                    </a:p>
                  </a:txBody>
                  <a:tcPr anchor="ctr">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3598223592"/>
                  </a:ext>
                </a:extLst>
              </a:tr>
            </a:tbl>
          </a:graphicData>
        </a:graphic>
      </p:graphicFrame>
      <p:sp>
        <p:nvSpPr>
          <p:cNvPr id="7" name="矢印: 右 6">
            <a:extLst>
              <a:ext uri="{FF2B5EF4-FFF2-40B4-BE49-F238E27FC236}">
                <a16:creationId xmlns:a16="http://schemas.microsoft.com/office/drawing/2014/main" id="{C2303AF8-8541-A8E4-F155-5A415678BF9B}"/>
              </a:ext>
            </a:extLst>
          </p:cNvPr>
          <p:cNvSpPr/>
          <p:nvPr/>
        </p:nvSpPr>
        <p:spPr bwMode="auto">
          <a:xfrm>
            <a:off x="5049147" y="2263715"/>
            <a:ext cx="288032" cy="144016"/>
          </a:xfrm>
          <a:prstGeom prst="rightArrow">
            <a:avLst/>
          </a:prstGeom>
          <a:solidFill>
            <a:schemeClr val="tx1">
              <a:lumMod val="50000"/>
              <a:lumOff val="50000"/>
            </a:schemeClr>
          </a:solidFill>
          <a:ln w="12700" cap="flat" cmpd="sng" algn="ctr">
            <a:noFill/>
            <a:prstDash val="solid"/>
            <a:round/>
            <a:headEnd type="none" w="med" len="med"/>
            <a:tailEnd type="none" w="med" len="med"/>
          </a:ln>
          <a:effectLst/>
        </p:spPr>
        <p:txBody>
          <a:bodyPr vert="horz" wrap="none" lIns="18000" tIns="18000" rIns="18000" bIns="18000" numCol="1" rtlCol="0" anchor="ctr" anchorCtr="0" compatLnSpc="1">
            <a:prstTxWarp prst="textNoShape">
              <a:avLst/>
            </a:prstTxWarp>
          </a:bodyPr>
          <a:lstStyle/>
          <a:p>
            <a:pPr marL="0" marR="0" indent="0" algn="ctr" defTabSz="914400" rtl="0" eaLnBrk="1" fontAlgn="base" latinLnBrk="0" hangingPunct="1">
              <a:lnSpc>
                <a:spcPct val="120000"/>
              </a:lnSpc>
              <a:spcBef>
                <a:spcPct val="50000"/>
              </a:spcBef>
              <a:spcAft>
                <a:spcPct val="0"/>
              </a:spcAft>
              <a:buClr>
                <a:schemeClr val="bg2"/>
              </a:buClr>
              <a:buSzTx/>
              <a:buFont typeface="Wingdings" pitchFamily="2" charset="2"/>
              <a:buNone/>
              <a:tabLst/>
            </a:pPr>
            <a:endParaRPr kumimoji="1" lang="ja-JP" altLang="en-US" sz="1000" b="0" i="0" u="none" strike="noStrike" cap="none" normalizeH="0" baseline="0">
              <a:ln>
                <a:noFill/>
              </a:ln>
              <a:solidFill>
                <a:srgbClr val="000000"/>
              </a:solidFill>
              <a:effectLst/>
              <a:latin typeface="Arial" charset="0"/>
              <a:ea typeface="ＭＳ Ｐゴシック" charset="-128"/>
            </a:endParaRPr>
          </a:p>
        </p:txBody>
      </p:sp>
      <p:graphicFrame>
        <p:nvGraphicFramePr>
          <p:cNvPr id="8" name="表 7">
            <a:extLst>
              <a:ext uri="{FF2B5EF4-FFF2-40B4-BE49-F238E27FC236}">
                <a16:creationId xmlns:a16="http://schemas.microsoft.com/office/drawing/2014/main" id="{808C1F1C-D161-7504-651C-64A881D117E0}"/>
              </a:ext>
            </a:extLst>
          </p:cNvPr>
          <p:cNvGraphicFramePr>
            <a:graphicFrameLocks noGrp="1"/>
          </p:cNvGraphicFramePr>
          <p:nvPr>
            <p:extLst>
              <p:ext uri="{D42A27DB-BD31-4B8C-83A1-F6EECF244321}">
                <p14:modId xmlns:p14="http://schemas.microsoft.com/office/powerpoint/2010/main" val="3767811358"/>
              </p:ext>
            </p:extLst>
          </p:nvPr>
        </p:nvGraphicFramePr>
        <p:xfrm>
          <a:off x="5529064" y="1681490"/>
          <a:ext cx="3938786" cy="1025762"/>
        </p:xfrm>
        <a:graphic>
          <a:graphicData uri="http://schemas.openxmlformats.org/drawingml/2006/table">
            <a:tbl>
              <a:tblPr>
                <a:tableStyleId>{93296810-A885-4BE3-A3E7-6D5BEEA58F35}</a:tableStyleId>
              </a:tblPr>
              <a:tblGrid>
                <a:gridCol w="3938786">
                  <a:extLst>
                    <a:ext uri="{9D8B030D-6E8A-4147-A177-3AD203B41FA5}">
                      <a16:colId xmlns:a16="http://schemas.microsoft.com/office/drawing/2014/main" val="3441883381"/>
                    </a:ext>
                  </a:extLst>
                </a:gridCol>
              </a:tblGrid>
              <a:tr h="0">
                <a:tc>
                  <a:txBody>
                    <a:bodyPr/>
                    <a:lstStyle/>
                    <a:p>
                      <a:pPr algn="ctr"/>
                      <a:r>
                        <a:rPr kumimoji="1" lang="ja-JP" altLang="en-US" sz="1100" b="1" dirty="0">
                          <a:solidFill>
                            <a:schemeClr val="bg1"/>
                          </a:solidFill>
                        </a:rPr>
                        <a:t>調達予定先、調整状況</a:t>
                      </a:r>
                      <a:endParaRPr kumimoji="1" lang="ja-JP" altLang="en-US" sz="900" b="1" dirty="0">
                        <a:solidFill>
                          <a:schemeClr val="bg1"/>
                        </a:solidFill>
                      </a:endParaRPr>
                    </a:p>
                  </a:txBody>
                  <a:tcPr anchor="ctr">
                    <a:solidFill>
                      <a:schemeClr val="accent6"/>
                    </a:solidFill>
                  </a:tcPr>
                </a:tc>
                <a:extLst>
                  <a:ext uri="{0D108BD9-81ED-4DB2-BD59-A6C34878D82A}">
                    <a16:rowId xmlns:a16="http://schemas.microsoft.com/office/drawing/2014/main" val="2643379057"/>
                  </a:ext>
                </a:extLst>
              </a:tr>
              <a:tr h="766682">
                <a:tc>
                  <a:txBody>
                    <a:bodyPr/>
                    <a:lstStyle/>
                    <a:p>
                      <a:pPr marL="171450" indent="-171450" algn="l">
                        <a:buFont typeface="Wingdings" panose="05000000000000000000" pitchFamily="2" charset="2"/>
                        <a:buChar char="l"/>
                      </a:pPr>
                      <a:endParaRPr kumimoji="1" lang="ja-JP" altLang="en-US" sz="1100" dirty="0">
                        <a:solidFill>
                          <a:schemeClr val="tx1"/>
                        </a:solidFill>
                      </a:endParaRPr>
                    </a:p>
                  </a:txBody>
                  <a:tcPr/>
                </a:tc>
                <a:extLst>
                  <a:ext uri="{0D108BD9-81ED-4DB2-BD59-A6C34878D82A}">
                    <a16:rowId xmlns:a16="http://schemas.microsoft.com/office/drawing/2014/main" val="1083321566"/>
                  </a:ext>
                </a:extLst>
              </a:tr>
            </a:tbl>
          </a:graphicData>
        </a:graphic>
      </p:graphicFrame>
      <p:sp>
        <p:nvSpPr>
          <p:cNvPr id="9" name="Rectangle 3">
            <a:extLst>
              <a:ext uri="{FF2B5EF4-FFF2-40B4-BE49-F238E27FC236}">
                <a16:creationId xmlns:a16="http://schemas.microsoft.com/office/drawing/2014/main" id="{DBAF1D37-266C-7AE3-6C0B-8B8385800467}"/>
              </a:ext>
            </a:extLst>
          </p:cNvPr>
          <p:cNvSpPr txBox="1">
            <a:spLocks noChangeArrowheads="1"/>
          </p:cNvSpPr>
          <p:nvPr/>
        </p:nvSpPr>
        <p:spPr bwMode="auto">
          <a:xfrm>
            <a:off x="7401271" y="319526"/>
            <a:ext cx="2146759" cy="180370"/>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lvl1pPr marL="266700" indent="-266700" algn="l" rtl="0" eaLnBrk="0" fontAlgn="base" hangingPunct="0">
              <a:lnSpc>
                <a:spcPct val="120000"/>
              </a:lnSpc>
              <a:spcBef>
                <a:spcPct val="30000"/>
              </a:spcBef>
              <a:spcAft>
                <a:spcPct val="0"/>
              </a:spcAft>
              <a:buClr>
                <a:schemeClr val="bg2"/>
              </a:buClr>
              <a:buFont typeface="Wingdings" pitchFamily="2" charset="2"/>
              <a:buChar char="n"/>
              <a:defRPr kumimoji="1" sz="1400">
                <a:solidFill>
                  <a:srgbClr val="000000"/>
                </a:solidFill>
                <a:latin typeface="Arial" panose="020B0604020202020204" pitchFamily="34" charset="0"/>
                <a:ea typeface="ＭＳ Ｐゴシック" panose="020B0600070205080204" pitchFamily="50" charset="-128"/>
                <a:cs typeface="+mn-cs"/>
              </a:defRPr>
            </a:lvl1pPr>
            <a:lvl2pPr marL="539750" indent="-271463" algn="l" rtl="0" eaLnBrk="0" fontAlgn="base" hangingPunct="0">
              <a:lnSpc>
                <a:spcPct val="120000"/>
              </a:lnSpc>
              <a:spcBef>
                <a:spcPct val="30000"/>
              </a:spcBef>
              <a:spcAft>
                <a:spcPct val="0"/>
              </a:spcAft>
              <a:buClr>
                <a:schemeClr val="bg2"/>
              </a:buClr>
              <a:buFont typeface="Wingdings" pitchFamily="2" charset="2"/>
              <a:buChar char="l"/>
              <a:defRPr kumimoji="1" sz="1200">
                <a:solidFill>
                  <a:srgbClr val="000000"/>
                </a:solidFill>
                <a:latin typeface="Arial" panose="020B0604020202020204" pitchFamily="34" charset="0"/>
                <a:ea typeface="ＭＳ Ｐゴシック" panose="020B0600070205080204" pitchFamily="50" charset="-128"/>
              </a:defRPr>
            </a:lvl2pPr>
            <a:lvl3pPr marL="812800" indent="-271463" algn="l" rtl="0" eaLnBrk="0" fontAlgn="base" hangingPunct="0">
              <a:lnSpc>
                <a:spcPct val="120000"/>
              </a:lnSpc>
              <a:spcBef>
                <a:spcPct val="30000"/>
              </a:spcBef>
              <a:spcAft>
                <a:spcPct val="0"/>
              </a:spcAft>
              <a:buClr>
                <a:schemeClr val="bg2"/>
              </a:buClr>
              <a:buFont typeface="ＭＳ Ｐゴシック" charset="-128"/>
              <a:buChar char="–"/>
              <a:defRPr sz="1200">
                <a:solidFill>
                  <a:srgbClr val="000000"/>
                </a:solidFill>
                <a:latin typeface="Arial" panose="020B0604020202020204" pitchFamily="34" charset="0"/>
                <a:ea typeface="ＭＳ Ｐゴシック" panose="020B0600070205080204" pitchFamily="50" charset="-128"/>
              </a:defRPr>
            </a:lvl3pPr>
            <a:lvl4pPr marL="1079500" indent="-265113" algn="l" rtl="0" eaLnBrk="0" fontAlgn="base" hangingPunct="0">
              <a:lnSpc>
                <a:spcPct val="120000"/>
              </a:lnSpc>
              <a:spcBef>
                <a:spcPct val="30000"/>
              </a:spcBef>
              <a:spcAft>
                <a:spcPct val="0"/>
              </a:spcAft>
              <a:buClr>
                <a:schemeClr val="bg2"/>
              </a:buClr>
              <a:buFont typeface="ＭＳ Ｐゴシック" charset="-128"/>
              <a:buChar char="–"/>
              <a:defRPr kumimoji="1" sz="1200">
                <a:solidFill>
                  <a:srgbClr val="000000"/>
                </a:solidFill>
                <a:latin typeface="Arial" panose="020B0604020202020204" pitchFamily="34" charset="0"/>
                <a:ea typeface="ＭＳ Ｐゴシック" panose="020B0600070205080204" pitchFamily="50" charset="-128"/>
              </a:defRPr>
            </a:lvl4pPr>
            <a:lvl5pPr marL="1968500" indent="-268288" algn="just" defTabSz="990600" rtl="0" eaLnBrk="0" fontAlgn="base" hangingPunct="0">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5pPr>
            <a:lvl6pPr marL="24257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6pPr>
            <a:lvl7pPr marL="28829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7pPr>
            <a:lvl8pPr marL="33401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8pPr>
            <a:lvl9pPr marL="37973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9pPr>
          </a:lstStyle>
          <a:p>
            <a:pPr marL="0" indent="0" algn="r" eaLnBrk="1" hangingPunct="1">
              <a:spcBef>
                <a:spcPct val="0"/>
              </a:spcBef>
              <a:buClr>
                <a:srgbClr val="5A5A5A"/>
              </a:buClr>
              <a:buSzPct val="100000"/>
              <a:buNone/>
            </a:pPr>
            <a:r>
              <a:rPr lang="ja-JP" altLang="en-US" sz="1100" kern="0" dirty="0">
                <a:solidFill>
                  <a:schemeClr val="tx1"/>
                </a:solidFill>
                <a:latin typeface="Meiryo UI" panose="020B0604030504040204" pitchFamily="50" charset="-128"/>
                <a:ea typeface="Meiryo UI" panose="020B0604030504040204" pitchFamily="50" charset="-128"/>
              </a:rPr>
              <a:t>審査基準：適切性・妥当性</a:t>
            </a:r>
            <a:endParaRPr lang="en-US" altLang="ja-JP" sz="1100" kern="0" dirty="0">
              <a:solidFill>
                <a:schemeClr val="tx1"/>
              </a:solidFill>
              <a:latin typeface="Meiryo UI" panose="020B0604030504040204" pitchFamily="50" charset="-128"/>
              <a:ea typeface="Meiryo UI" panose="020B0604030504040204" pitchFamily="50" charset="-128"/>
            </a:endParaRPr>
          </a:p>
        </p:txBody>
      </p:sp>
      <p:sp>
        <p:nvSpPr>
          <p:cNvPr id="10" name="Rectangle 3">
            <a:extLst>
              <a:ext uri="{FF2B5EF4-FFF2-40B4-BE49-F238E27FC236}">
                <a16:creationId xmlns:a16="http://schemas.microsoft.com/office/drawing/2014/main" id="{96BAFF09-C21C-E1DB-2FE3-A629207D7DE9}"/>
              </a:ext>
            </a:extLst>
          </p:cNvPr>
          <p:cNvSpPr txBox="1">
            <a:spLocks noChangeArrowheads="1"/>
          </p:cNvSpPr>
          <p:nvPr/>
        </p:nvSpPr>
        <p:spPr bwMode="auto">
          <a:xfrm>
            <a:off x="7286517" y="3342167"/>
            <a:ext cx="2376266" cy="2008563"/>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lvl1pPr marL="266700" indent="-266700" algn="l" rtl="0" eaLnBrk="0" fontAlgn="base" hangingPunct="0">
              <a:lnSpc>
                <a:spcPct val="120000"/>
              </a:lnSpc>
              <a:spcBef>
                <a:spcPct val="30000"/>
              </a:spcBef>
              <a:spcAft>
                <a:spcPct val="0"/>
              </a:spcAft>
              <a:buClr>
                <a:schemeClr val="bg2"/>
              </a:buClr>
              <a:buFont typeface="Wingdings" pitchFamily="2" charset="2"/>
              <a:buChar char="n"/>
              <a:defRPr kumimoji="1" sz="1400">
                <a:solidFill>
                  <a:srgbClr val="000000"/>
                </a:solidFill>
                <a:latin typeface="Arial" panose="020B0604020202020204" pitchFamily="34" charset="0"/>
                <a:ea typeface="ＭＳ Ｐゴシック" panose="020B0600070205080204" pitchFamily="50" charset="-128"/>
                <a:cs typeface="+mn-cs"/>
              </a:defRPr>
            </a:lvl1pPr>
            <a:lvl2pPr marL="539750" indent="-271463" algn="l" rtl="0" eaLnBrk="0" fontAlgn="base" hangingPunct="0">
              <a:lnSpc>
                <a:spcPct val="120000"/>
              </a:lnSpc>
              <a:spcBef>
                <a:spcPct val="30000"/>
              </a:spcBef>
              <a:spcAft>
                <a:spcPct val="0"/>
              </a:spcAft>
              <a:buClr>
                <a:schemeClr val="bg2"/>
              </a:buClr>
              <a:buFont typeface="Wingdings" pitchFamily="2" charset="2"/>
              <a:buChar char="l"/>
              <a:defRPr kumimoji="1" sz="1200">
                <a:solidFill>
                  <a:srgbClr val="000000"/>
                </a:solidFill>
                <a:latin typeface="Arial" panose="020B0604020202020204" pitchFamily="34" charset="0"/>
                <a:ea typeface="ＭＳ Ｐゴシック" panose="020B0600070205080204" pitchFamily="50" charset="-128"/>
              </a:defRPr>
            </a:lvl2pPr>
            <a:lvl3pPr marL="812800" indent="-271463" algn="l" rtl="0" eaLnBrk="0" fontAlgn="base" hangingPunct="0">
              <a:lnSpc>
                <a:spcPct val="120000"/>
              </a:lnSpc>
              <a:spcBef>
                <a:spcPct val="30000"/>
              </a:spcBef>
              <a:spcAft>
                <a:spcPct val="0"/>
              </a:spcAft>
              <a:buClr>
                <a:schemeClr val="bg2"/>
              </a:buClr>
              <a:buFont typeface="ＭＳ Ｐゴシック" charset="-128"/>
              <a:buChar char="–"/>
              <a:defRPr sz="1200">
                <a:solidFill>
                  <a:srgbClr val="000000"/>
                </a:solidFill>
                <a:latin typeface="Arial" panose="020B0604020202020204" pitchFamily="34" charset="0"/>
                <a:ea typeface="ＭＳ Ｐゴシック" panose="020B0600070205080204" pitchFamily="50" charset="-128"/>
              </a:defRPr>
            </a:lvl3pPr>
            <a:lvl4pPr marL="1079500" indent="-265113" algn="l" rtl="0" eaLnBrk="0" fontAlgn="base" hangingPunct="0">
              <a:lnSpc>
                <a:spcPct val="120000"/>
              </a:lnSpc>
              <a:spcBef>
                <a:spcPct val="30000"/>
              </a:spcBef>
              <a:spcAft>
                <a:spcPct val="0"/>
              </a:spcAft>
              <a:buClr>
                <a:schemeClr val="bg2"/>
              </a:buClr>
              <a:buFont typeface="ＭＳ Ｐゴシック" charset="-128"/>
              <a:buChar char="–"/>
              <a:defRPr kumimoji="1" sz="1200">
                <a:solidFill>
                  <a:srgbClr val="000000"/>
                </a:solidFill>
                <a:latin typeface="Arial" panose="020B0604020202020204" pitchFamily="34" charset="0"/>
                <a:ea typeface="ＭＳ Ｐゴシック" panose="020B0600070205080204" pitchFamily="50" charset="-128"/>
              </a:defRPr>
            </a:lvl4pPr>
            <a:lvl5pPr marL="1968500" indent="-268288" algn="just" defTabSz="990600" rtl="0" eaLnBrk="0" fontAlgn="base" hangingPunct="0">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5pPr>
            <a:lvl6pPr marL="24257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6pPr>
            <a:lvl7pPr marL="28829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7pPr>
            <a:lvl8pPr marL="33401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8pPr>
            <a:lvl9pPr marL="37973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9pPr>
          </a:lstStyle>
          <a:p>
            <a:pPr marL="0" indent="0" eaLnBrk="1" hangingPunct="1">
              <a:spcBef>
                <a:spcPct val="0"/>
              </a:spcBef>
              <a:buClr>
                <a:srgbClr val="5A5A5A"/>
              </a:buClr>
              <a:buSzPct val="100000"/>
              <a:buFont typeface="Wingdings" pitchFamily="2" charset="2"/>
              <a:buNone/>
            </a:pPr>
            <a:r>
              <a:rPr lang="en-US" altLang="ja-JP" sz="1100" kern="0" dirty="0">
                <a:solidFill>
                  <a:schemeClr val="tx1"/>
                </a:solidFill>
                <a:latin typeface="Meiryo UI" panose="020B0604030504040204" pitchFamily="50" charset="-128"/>
                <a:ea typeface="Meiryo UI" panose="020B0604030504040204" pitchFamily="50" charset="-128"/>
              </a:rPr>
              <a:t>【</a:t>
            </a:r>
            <a:r>
              <a:rPr lang="ja-JP" altLang="en-US" sz="1100" kern="0" dirty="0">
                <a:solidFill>
                  <a:schemeClr val="tx1"/>
                </a:solidFill>
                <a:latin typeface="Meiryo UI" panose="020B0604030504040204" pitchFamily="50" charset="-128"/>
                <a:ea typeface="Meiryo UI" panose="020B0604030504040204" pitchFamily="50" charset="-128"/>
              </a:rPr>
              <a:t>注</a:t>
            </a:r>
            <a:r>
              <a:rPr lang="en-US" altLang="ja-JP" sz="1100" kern="0" dirty="0">
                <a:solidFill>
                  <a:schemeClr val="tx1"/>
                </a:solidFill>
                <a:latin typeface="Meiryo UI" panose="020B0604030504040204" pitchFamily="50" charset="-128"/>
                <a:ea typeface="Meiryo UI" panose="020B0604030504040204" pitchFamily="50" charset="-128"/>
              </a:rPr>
              <a:t>】</a:t>
            </a:r>
          </a:p>
          <a:p>
            <a:pPr marL="0" indent="0" eaLnBrk="1" hangingPunct="1">
              <a:spcBef>
                <a:spcPct val="0"/>
              </a:spcBef>
              <a:buClr>
                <a:srgbClr val="5A5A5A"/>
              </a:buClr>
              <a:buSzPct val="100000"/>
              <a:buFont typeface="Wingdings" pitchFamily="2" charset="2"/>
              <a:buNone/>
            </a:pPr>
            <a:r>
              <a:rPr lang="ja-JP" altLang="en-US" sz="1100" kern="0" dirty="0">
                <a:solidFill>
                  <a:schemeClr val="tx1"/>
                </a:solidFill>
                <a:latin typeface="Meiryo UI" panose="020B0604030504040204" pitchFamily="50" charset="-128"/>
                <a:ea typeface="Meiryo UI" panose="020B0604030504040204" pitchFamily="50" charset="-128"/>
              </a:rPr>
              <a:t>補助対象期間は補助事業計画の承認日から</a:t>
            </a:r>
            <a:r>
              <a:rPr lang="en-US" altLang="ja-JP" sz="1100" b="1" kern="0" dirty="0">
                <a:solidFill>
                  <a:schemeClr val="tx1"/>
                </a:solidFill>
                <a:latin typeface="Meiryo UI" panose="020B0604030504040204" pitchFamily="50" charset="-128"/>
                <a:ea typeface="Meiryo UI" panose="020B0604030504040204" pitchFamily="50" charset="-128"/>
              </a:rPr>
              <a:t>2</a:t>
            </a:r>
            <a:r>
              <a:rPr lang="ja-JP" altLang="en-US" sz="1100" b="1" kern="0" dirty="0">
                <a:solidFill>
                  <a:schemeClr val="tx1"/>
                </a:solidFill>
                <a:latin typeface="Meiryo UI" panose="020B0604030504040204" pitchFamily="50" charset="-128"/>
                <a:ea typeface="Meiryo UI" panose="020B0604030504040204" pitchFamily="50" charset="-128"/>
              </a:rPr>
              <a:t>年間</a:t>
            </a:r>
            <a:r>
              <a:rPr lang="ja-JP" altLang="en-US" sz="1100" kern="0" dirty="0">
                <a:solidFill>
                  <a:schemeClr val="tx1"/>
                </a:solidFill>
                <a:latin typeface="Meiryo UI" panose="020B0604030504040204" pitchFamily="50" charset="-128"/>
                <a:ea typeface="Meiryo UI" panose="020B0604030504040204" pitchFamily="50" charset="-128"/>
              </a:rPr>
              <a:t>です。</a:t>
            </a:r>
            <a:endParaRPr lang="en-US" altLang="ja-JP" sz="1100" kern="0" dirty="0">
              <a:solidFill>
                <a:schemeClr val="tx1"/>
              </a:solidFill>
              <a:latin typeface="Meiryo UI" panose="020B0604030504040204" pitchFamily="50" charset="-128"/>
              <a:ea typeface="Meiryo UI" panose="020B0604030504040204" pitchFamily="50" charset="-128"/>
            </a:endParaRPr>
          </a:p>
          <a:p>
            <a:pPr marL="0" indent="0" eaLnBrk="1" hangingPunct="1">
              <a:spcBef>
                <a:spcPct val="0"/>
              </a:spcBef>
              <a:buClr>
                <a:srgbClr val="5A5A5A"/>
              </a:buClr>
              <a:buSzPct val="100000"/>
              <a:buFont typeface="Wingdings" pitchFamily="2" charset="2"/>
              <a:buNone/>
            </a:pPr>
            <a:r>
              <a:rPr lang="ja-JP" altLang="en-US" sz="1100" kern="0" dirty="0">
                <a:solidFill>
                  <a:schemeClr val="tx1"/>
                </a:solidFill>
                <a:latin typeface="Meiryo UI" panose="020B0604030504040204" pitchFamily="50" charset="-128"/>
                <a:ea typeface="Meiryo UI" panose="020B0604030504040204" pitchFamily="50" charset="-128"/>
              </a:rPr>
              <a:t>補助申請予定額は補助対象期間に完了する事業で計上してください。</a:t>
            </a:r>
            <a:endParaRPr lang="en-US" altLang="ja-JP" sz="1100" kern="0" dirty="0">
              <a:solidFill>
                <a:schemeClr val="tx1"/>
              </a:solidFill>
              <a:latin typeface="Meiryo UI" panose="020B0604030504040204" pitchFamily="50" charset="-128"/>
              <a:ea typeface="Meiryo UI" panose="020B0604030504040204" pitchFamily="50" charset="-128"/>
            </a:endParaRPr>
          </a:p>
          <a:p>
            <a:pPr marL="0" indent="0" eaLnBrk="1" hangingPunct="1">
              <a:spcBef>
                <a:spcPct val="0"/>
              </a:spcBef>
              <a:buClr>
                <a:srgbClr val="5A5A5A"/>
              </a:buClr>
              <a:buSzPct val="100000"/>
              <a:buFont typeface="Wingdings" pitchFamily="2" charset="2"/>
              <a:buNone/>
            </a:pPr>
            <a:endParaRPr lang="en-US" altLang="ja-JP" sz="1100" kern="0" dirty="0">
              <a:solidFill>
                <a:schemeClr val="tx1"/>
              </a:solidFill>
              <a:latin typeface="Meiryo UI" panose="020B0604030504040204" pitchFamily="50" charset="-128"/>
              <a:ea typeface="Meiryo UI" panose="020B0604030504040204" pitchFamily="50" charset="-128"/>
            </a:endParaRPr>
          </a:p>
          <a:p>
            <a:pPr marL="0" indent="0" eaLnBrk="1" hangingPunct="1">
              <a:spcBef>
                <a:spcPct val="0"/>
              </a:spcBef>
              <a:buClr>
                <a:srgbClr val="5A5A5A"/>
              </a:buClr>
              <a:buSzPct val="100000"/>
              <a:buFont typeface="Wingdings" pitchFamily="2" charset="2"/>
              <a:buNone/>
            </a:pPr>
            <a:r>
              <a:rPr lang="ja-JP" altLang="en-US" sz="1100" kern="0" dirty="0">
                <a:solidFill>
                  <a:schemeClr val="tx1"/>
                </a:solidFill>
                <a:latin typeface="Meiryo UI" panose="020B0604030504040204" pitchFamily="50" charset="-128"/>
                <a:ea typeface="Meiryo UI" panose="020B0604030504040204" pitchFamily="50" charset="-128"/>
              </a:rPr>
              <a:t>補助事業者として採択された後ご提出いただく</a:t>
            </a:r>
            <a:r>
              <a:rPr lang="ja-JP" altLang="en-US" sz="1100" u="sng" kern="0" dirty="0">
                <a:solidFill>
                  <a:schemeClr val="tx1"/>
                </a:solidFill>
                <a:latin typeface="Meiryo UI" panose="020B0604030504040204" pitchFamily="50" charset="-128"/>
                <a:ea typeface="Meiryo UI" panose="020B0604030504040204" pitchFamily="50" charset="-128"/>
              </a:rPr>
              <a:t>「補助事業計画書」で申請できる補助金の総額は、ここで計上いただいた補助申請予定額を超えることはできません。</a:t>
            </a:r>
            <a:endParaRPr lang="en-US" altLang="ja-JP" sz="1100" u="sng" kern="0" dirty="0">
              <a:solidFill>
                <a:schemeClr val="tx1"/>
              </a:solidFill>
              <a:latin typeface="Meiryo UI" panose="020B0604030504040204" pitchFamily="50" charset="-128"/>
              <a:ea typeface="Meiryo UI" panose="020B0604030504040204" pitchFamily="50" charset="-128"/>
            </a:endParaRPr>
          </a:p>
        </p:txBody>
      </p:sp>
      <p:sp>
        <p:nvSpPr>
          <p:cNvPr id="11" name="Rectangle 3">
            <a:extLst>
              <a:ext uri="{FF2B5EF4-FFF2-40B4-BE49-F238E27FC236}">
                <a16:creationId xmlns:a16="http://schemas.microsoft.com/office/drawing/2014/main" id="{9D630D06-4B8F-E7B7-B109-77DDC7B21B15}"/>
              </a:ext>
            </a:extLst>
          </p:cNvPr>
          <p:cNvSpPr txBox="1">
            <a:spLocks noChangeArrowheads="1"/>
          </p:cNvSpPr>
          <p:nvPr/>
        </p:nvSpPr>
        <p:spPr bwMode="auto">
          <a:xfrm>
            <a:off x="7287655" y="5921303"/>
            <a:ext cx="2419011" cy="533288"/>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lvl1pPr marL="266700" indent="-266700" algn="l" rtl="0" eaLnBrk="0" fontAlgn="base" hangingPunct="0">
              <a:lnSpc>
                <a:spcPct val="120000"/>
              </a:lnSpc>
              <a:spcBef>
                <a:spcPct val="30000"/>
              </a:spcBef>
              <a:spcAft>
                <a:spcPct val="0"/>
              </a:spcAft>
              <a:buClr>
                <a:schemeClr val="bg2"/>
              </a:buClr>
              <a:buFont typeface="Wingdings" pitchFamily="2" charset="2"/>
              <a:buChar char="n"/>
              <a:defRPr kumimoji="1" sz="1400">
                <a:solidFill>
                  <a:srgbClr val="000000"/>
                </a:solidFill>
                <a:latin typeface="Arial" panose="020B0604020202020204" pitchFamily="34" charset="0"/>
                <a:ea typeface="ＭＳ Ｐゴシック" panose="020B0600070205080204" pitchFamily="50" charset="-128"/>
                <a:cs typeface="+mn-cs"/>
              </a:defRPr>
            </a:lvl1pPr>
            <a:lvl2pPr marL="539750" indent="-271463" algn="l" rtl="0" eaLnBrk="0" fontAlgn="base" hangingPunct="0">
              <a:lnSpc>
                <a:spcPct val="120000"/>
              </a:lnSpc>
              <a:spcBef>
                <a:spcPct val="30000"/>
              </a:spcBef>
              <a:spcAft>
                <a:spcPct val="0"/>
              </a:spcAft>
              <a:buClr>
                <a:schemeClr val="bg2"/>
              </a:buClr>
              <a:buFont typeface="Wingdings" pitchFamily="2" charset="2"/>
              <a:buChar char="l"/>
              <a:defRPr kumimoji="1" sz="1200">
                <a:solidFill>
                  <a:srgbClr val="000000"/>
                </a:solidFill>
                <a:latin typeface="Arial" panose="020B0604020202020204" pitchFamily="34" charset="0"/>
                <a:ea typeface="ＭＳ Ｐゴシック" panose="020B0600070205080204" pitchFamily="50" charset="-128"/>
              </a:defRPr>
            </a:lvl2pPr>
            <a:lvl3pPr marL="812800" indent="-271463" algn="l" rtl="0" eaLnBrk="0" fontAlgn="base" hangingPunct="0">
              <a:lnSpc>
                <a:spcPct val="120000"/>
              </a:lnSpc>
              <a:spcBef>
                <a:spcPct val="30000"/>
              </a:spcBef>
              <a:spcAft>
                <a:spcPct val="0"/>
              </a:spcAft>
              <a:buClr>
                <a:schemeClr val="bg2"/>
              </a:buClr>
              <a:buFont typeface="ＭＳ Ｐゴシック" charset="-128"/>
              <a:buChar char="–"/>
              <a:defRPr sz="1200">
                <a:solidFill>
                  <a:srgbClr val="000000"/>
                </a:solidFill>
                <a:latin typeface="Arial" panose="020B0604020202020204" pitchFamily="34" charset="0"/>
                <a:ea typeface="ＭＳ Ｐゴシック" panose="020B0600070205080204" pitchFamily="50" charset="-128"/>
              </a:defRPr>
            </a:lvl3pPr>
            <a:lvl4pPr marL="1079500" indent="-265113" algn="l" rtl="0" eaLnBrk="0" fontAlgn="base" hangingPunct="0">
              <a:lnSpc>
                <a:spcPct val="120000"/>
              </a:lnSpc>
              <a:spcBef>
                <a:spcPct val="30000"/>
              </a:spcBef>
              <a:spcAft>
                <a:spcPct val="0"/>
              </a:spcAft>
              <a:buClr>
                <a:schemeClr val="bg2"/>
              </a:buClr>
              <a:buFont typeface="ＭＳ Ｐゴシック" charset="-128"/>
              <a:buChar char="–"/>
              <a:defRPr kumimoji="1" sz="1200">
                <a:solidFill>
                  <a:srgbClr val="000000"/>
                </a:solidFill>
                <a:latin typeface="Arial" panose="020B0604020202020204" pitchFamily="34" charset="0"/>
                <a:ea typeface="ＭＳ Ｐゴシック" panose="020B0600070205080204" pitchFamily="50" charset="-128"/>
              </a:defRPr>
            </a:lvl4pPr>
            <a:lvl5pPr marL="1968500" indent="-268288" algn="just" defTabSz="990600" rtl="0" eaLnBrk="0" fontAlgn="base" hangingPunct="0">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5pPr>
            <a:lvl6pPr marL="24257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6pPr>
            <a:lvl7pPr marL="28829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7pPr>
            <a:lvl8pPr marL="33401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8pPr>
            <a:lvl9pPr marL="37973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9pPr>
          </a:lstStyle>
          <a:p>
            <a:pPr marL="0" indent="0" eaLnBrk="1" hangingPunct="1">
              <a:spcBef>
                <a:spcPct val="0"/>
              </a:spcBef>
              <a:buClr>
                <a:srgbClr val="5A5A5A"/>
              </a:buClr>
              <a:buSzPct val="100000"/>
              <a:buFont typeface="Wingdings" pitchFamily="2" charset="2"/>
              <a:buNone/>
            </a:pPr>
            <a:r>
              <a:rPr lang="en-US" altLang="ja-JP" sz="1000" kern="0" dirty="0">
                <a:solidFill>
                  <a:schemeClr val="tx1"/>
                </a:solidFill>
                <a:latin typeface="Meiryo UI" panose="020B0604030504040204" pitchFamily="50" charset="-128"/>
                <a:ea typeface="Meiryo UI" panose="020B0604030504040204" pitchFamily="50" charset="-128"/>
              </a:rPr>
              <a:t>※1</a:t>
            </a:r>
            <a:r>
              <a:rPr lang="ja-JP" altLang="en-US" sz="1000" kern="0" dirty="0">
                <a:solidFill>
                  <a:schemeClr val="tx1"/>
                </a:solidFill>
                <a:latin typeface="Meiryo UI" panose="020B0604030504040204" pitchFamily="50" charset="-128"/>
                <a:ea typeface="Meiryo UI" panose="020B0604030504040204" pitchFamily="50" charset="-128"/>
              </a:rPr>
              <a:t>　</a:t>
            </a:r>
            <a:r>
              <a:rPr lang="ja-JP" altLang="en-US" sz="1000" u="sng" kern="0" dirty="0">
                <a:solidFill>
                  <a:schemeClr val="tx1"/>
                </a:solidFill>
                <a:latin typeface="Meiryo UI" panose="020B0604030504040204" pitchFamily="50" charset="-128"/>
                <a:ea typeface="Meiryo UI" panose="020B0604030504040204" pitchFamily="50" charset="-128"/>
              </a:rPr>
              <a:t>補助事業計画承認日以降発生する令和</a:t>
            </a:r>
            <a:endParaRPr lang="en-US" altLang="ja-JP" sz="1000" u="sng" kern="0" dirty="0">
              <a:solidFill>
                <a:schemeClr val="tx1"/>
              </a:solidFill>
              <a:latin typeface="Meiryo UI" panose="020B0604030504040204" pitchFamily="50" charset="-128"/>
              <a:ea typeface="Meiryo UI" panose="020B0604030504040204" pitchFamily="50" charset="-128"/>
            </a:endParaRPr>
          </a:p>
          <a:p>
            <a:pPr marL="0" indent="0" eaLnBrk="1" hangingPunct="1">
              <a:spcBef>
                <a:spcPct val="0"/>
              </a:spcBef>
              <a:buClr>
                <a:srgbClr val="5A5A5A"/>
              </a:buClr>
              <a:buSzPct val="100000"/>
              <a:buFont typeface="Wingdings" pitchFamily="2" charset="2"/>
              <a:buNone/>
            </a:pPr>
            <a:r>
              <a:rPr lang="ja-JP" altLang="en-US" sz="1000" kern="0" dirty="0">
                <a:solidFill>
                  <a:schemeClr val="tx1"/>
                </a:solidFill>
                <a:latin typeface="Meiryo UI" panose="020B0604030504040204" pitchFamily="50" charset="-128"/>
                <a:ea typeface="Meiryo UI" panose="020B0604030504040204" pitchFamily="50" charset="-128"/>
              </a:rPr>
              <a:t>　　　 </a:t>
            </a:r>
            <a:r>
              <a:rPr lang="en-US" altLang="ja-JP" sz="1000" u="sng" kern="0" dirty="0">
                <a:solidFill>
                  <a:schemeClr val="tx1"/>
                </a:solidFill>
                <a:latin typeface="Meiryo UI" panose="020B0604030504040204" pitchFamily="50" charset="-128"/>
                <a:ea typeface="Meiryo UI" panose="020B0604030504040204" pitchFamily="50" charset="-128"/>
              </a:rPr>
              <a:t>8</a:t>
            </a:r>
            <a:r>
              <a:rPr lang="ja-JP" altLang="en-US" sz="1000" u="sng" kern="0" dirty="0">
                <a:solidFill>
                  <a:schemeClr val="tx1"/>
                </a:solidFill>
                <a:latin typeface="Meiryo UI" panose="020B0604030504040204" pitchFamily="50" charset="-128"/>
                <a:ea typeface="Meiryo UI" panose="020B0604030504040204" pitchFamily="50" charset="-128"/>
              </a:rPr>
              <a:t>年度分の経費も含めて計上</a:t>
            </a:r>
            <a:r>
              <a:rPr lang="ja-JP" altLang="en-US" sz="1000" kern="0" dirty="0">
                <a:solidFill>
                  <a:schemeClr val="tx1"/>
                </a:solidFill>
                <a:latin typeface="Meiryo UI" panose="020B0604030504040204" pitchFamily="50" charset="-128"/>
                <a:ea typeface="Meiryo UI" panose="020B0604030504040204" pitchFamily="50" charset="-128"/>
              </a:rPr>
              <a:t>してください。</a:t>
            </a:r>
            <a:endParaRPr lang="en-US" altLang="ja-JP" sz="1000" kern="0" dirty="0">
              <a:solidFill>
                <a:schemeClr val="tx1"/>
              </a:solidFill>
              <a:latin typeface="Meiryo UI" panose="020B0604030504040204" pitchFamily="50" charset="-128"/>
              <a:ea typeface="Meiryo UI" panose="020B0604030504040204" pitchFamily="50" charset="-128"/>
            </a:endParaRPr>
          </a:p>
          <a:p>
            <a:pPr marL="0" indent="0" eaLnBrk="1" hangingPunct="1">
              <a:spcBef>
                <a:spcPct val="0"/>
              </a:spcBef>
              <a:buClr>
                <a:srgbClr val="5A5A5A"/>
              </a:buClr>
              <a:buSzPct val="100000"/>
              <a:buFont typeface="Wingdings" pitchFamily="2" charset="2"/>
              <a:buNone/>
            </a:pPr>
            <a:r>
              <a:rPr lang="en-US" altLang="ja-JP" sz="1000" kern="0" dirty="0">
                <a:solidFill>
                  <a:schemeClr val="tx1"/>
                </a:solidFill>
                <a:latin typeface="Meiryo UI" panose="020B0604030504040204" pitchFamily="50" charset="-128"/>
                <a:ea typeface="Meiryo UI" panose="020B0604030504040204" pitchFamily="50" charset="-128"/>
              </a:rPr>
              <a:t>※2</a:t>
            </a:r>
            <a:r>
              <a:rPr lang="ja-JP" altLang="en-US" sz="1000" kern="0" dirty="0">
                <a:solidFill>
                  <a:schemeClr val="tx1"/>
                </a:solidFill>
                <a:latin typeface="Meiryo UI" panose="020B0604030504040204" pitchFamily="50" charset="-128"/>
                <a:ea typeface="Meiryo UI" panose="020B0604030504040204" pitchFamily="50" charset="-128"/>
              </a:rPr>
              <a:t>　</a:t>
            </a:r>
            <a:r>
              <a:rPr lang="ja-JP" altLang="en-US" sz="1000" u="sng" kern="0" dirty="0">
                <a:solidFill>
                  <a:schemeClr val="tx1"/>
                </a:solidFill>
                <a:latin typeface="Meiryo UI" panose="020B0604030504040204" pitchFamily="50" charset="-128"/>
                <a:ea typeface="Meiryo UI" panose="020B0604030504040204" pitchFamily="50" charset="-128"/>
              </a:rPr>
              <a:t>補助対象期間内の経費</a:t>
            </a:r>
            <a:r>
              <a:rPr lang="ja-JP" altLang="en-US" sz="1000" kern="0" dirty="0">
                <a:solidFill>
                  <a:schemeClr val="tx1"/>
                </a:solidFill>
                <a:latin typeface="Meiryo UI" panose="020B0604030504040204" pitchFamily="50" charset="-128"/>
                <a:ea typeface="Meiryo UI" panose="020B0604030504040204" pitchFamily="50" charset="-128"/>
              </a:rPr>
              <a:t>に限ります。</a:t>
            </a:r>
            <a:endParaRPr lang="en-US" altLang="ja-JP" sz="1000" kern="0"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84305117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BE190D-C45A-2B3D-4740-041ED8651EA5}"/>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C847A8AB-0FCA-4618-B8C4-6339D5E97B86}"/>
              </a:ext>
            </a:extLst>
          </p:cNvPr>
          <p:cNvSpPr>
            <a:spLocks noGrp="1"/>
          </p:cNvSpPr>
          <p:nvPr>
            <p:ph type="title"/>
          </p:nvPr>
        </p:nvSpPr>
        <p:spPr/>
        <p:txBody>
          <a:bodyPr/>
          <a:lstStyle/>
          <a:p>
            <a:r>
              <a:rPr lang="en-US" altLang="ja-JP" dirty="0"/>
              <a:t>3-3</a:t>
            </a:r>
            <a:r>
              <a:rPr lang="ja-JP" altLang="en-US" dirty="0"/>
              <a:t>．拠点整備の実施体制</a:t>
            </a:r>
            <a:endParaRPr kumimoji="1" lang="ja-JP" altLang="en-US" dirty="0"/>
          </a:p>
        </p:txBody>
      </p:sp>
      <p:sp>
        <p:nvSpPr>
          <p:cNvPr id="25" name="Rectangle 3">
            <a:extLst>
              <a:ext uri="{FF2B5EF4-FFF2-40B4-BE49-F238E27FC236}">
                <a16:creationId xmlns:a16="http://schemas.microsoft.com/office/drawing/2014/main" id="{DBB58B7C-8FF0-1561-E90F-E37AC24B64FE}"/>
              </a:ext>
            </a:extLst>
          </p:cNvPr>
          <p:cNvSpPr txBox="1">
            <a:spLocks noChangeArrowheads="1"/>
          </p:cNvSpPr>
          <p:nvPr/>
        </p:nvSpPr>
        <p:spPr bwMode="auto">
          <a:xfrm>
            <a:off x="344488" y="1263340"/>
            <a:ext cx="9216000" cy="586635"/>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lvl1pPr marL="266700" indent="-266700" algn="l" rtl="0" eaLnBrk="0" fontAlgn="base" hangingPunct="0">
              <a:lnSpc>
                <a:spcPct val="120000"/>
              </a:lnSpc>
              <a:spcBef>
                <a:spcPct val="30000"/>
              </a:spcBef>
              <a:spcAft>
                <a:spcPct val="0"/>
              </a:spcAft>
              <a:buClr>
                <a:schemeClr val="bg2"/>
              </a:buClr>
              <a:buFont typeface="Wingdings" pitchFamily="2" charset="2"/>
              <a:buChar char="n"/>
              <a:defRPr kumimoji="1" sz="1400">
                <a:solidFill>
                  <a:srgbClr val="000000"/>
                </a:solidFill>
                <a:latin typeface="Arial" panose="020B0604020202020204" pitchFamily="34" charset="0"/>
                <a:ea typeface="ＭＳ Ｐゴシック" panose="020B0600070205080204" pitchFamily="50" charset="-128"/>
                <a:cs typeface="+mn-cs"/>
              </a:defRPr>
            </a:lvl1pPr>
            <a:lvl2pPr marL="539750" indent="-271463" algn="l" rtl="0" eaLnBrk="0" fontAlgn="base" hangingPunct="0">
              <a:lnSpc>
                <a:spcPct val="120000"/>
              </a:lnSpc>
              <a:spcBef>
                <a:spcPct val="30000"/>
              </a:spcBef>
              <a:spcAft>
                <a:spcPct val="0"/>
              </a:spcAft>
              <a:buClr>
                <a:schemeClr val="bg2"/>
              </a:buClr>
              <a:buFont typeface="Wingdings" pitchFamily="2" charset="2"/>
              <a:buChar char="l"/>
              <a:defRPr kumimoji="1" sz="1200">
                <a:solidFill>
                  <a:srgbClr val="000000"/>
                </a:solidFill>
                <a:latin typeface="Arial" panose="020B0604020202020204" pitchFamily="34" charset="0"/>
                <a:ea typeface="ＭＳ Ｐゴシック" panose="020B0600070205080204" pitchFamily="50" charset="-128"/>
              </a:defRPr>
            </a:lvl2pPr>
            <a:lvl3pPr marL="812800" indent="-271463" algn="l" rtl="0" eaLnBrk="0" fontAlgn="base" hangingPunct="0">
              <a:lnSpc>
                <a:spcPct val="120000"/>
              </a:lnSpc>
              <a:spcBef>
                <a:spcPct val="30000"/>
              </a:spcBef>
              <a:spcAft>
                <a:spcPct val="0"/>
              </a:spcAft>
              <a:buClr>
                <a:schemeClr val="bg2"/>
              </a:buClr>
              <a:buFont typeface="ＭＳ Ｐゴシック" charset="-128"/>
              <a:buChar char="–"/>
              <a:defRPr sz="1200">
                <a:solidFill>
                  <a:srgbClr val="000000"/>
                </a:solidFill>
                <a:latin typeface="Arial" panose="020B0604020202020204" pitchFamily="34" charset="0"/>
                <a:ea typeface="ＭＳ Ｐゴシック" panose="020B0600070205080204" pitchFamily="50" charset="-128"/>
              </a:defRPr>
            </a:lvl3pPr>
            <a:lvl4pPr marL="1079500" indent="-265113" algn="l" rtl="0" eaLnBrk="0" fontAlgn="base" hangingPunct="0">
              <a:lnSpc>
                <a:spcPct val="120000"/>
              </a:lnSpc>
              <a:spcBef>
                <a:spcPct val="30000"/>
              </a:spcBef>
              <a:spcAft>
                <a:spcPct val="0"/>
              </a:spcAft>
              <a:buClr>
                <a:schemeClr val="bg2"/>
              </a:buClr>
              <a:buFont typeface="ＭＳ Ｐゴシック" charset="-128"/>
              <a:buChar char="–"/>
              <a:defRPr kumimoji="1" sz="1200">
                <a:solidFill>
                  <a:srgbClr val="000000"/>
                </a:solidFill>
                <a:latin typeface="Arial" panose="020B0604020202020204" pitchFamily="34" charset="0"/>
                <a:ea typeface="ＭＳ Ｐゴシック" panose="020B0600070205080204" pitchFamily="50" charset="-128"/>
              </a:defRPr>
            </a:lvl4pPr>
            <a:lvl5pPr marL="1968500" indent="-268288" algn="just" defTabSz="990600" rtl="0" eaLnBrk="0" fontAlgn="base" hangingPunct="0">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5pPr>
            <a:lvl6pPr marL="24257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6pPr>
            <a:lvl7pPr marL="28829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7pPr>
            <a:lvl8pPr marL="33401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8pPr>
            <a:lvl9pPr marL="37973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9pPr>
          </a:lstStyle>
          <a:p>
            <a:pPr marL="0" indent="0" eaLnBrk="1" hangingPunct="1">
              <a:spcBef>
                <a:spcPct val="0"/>
              </a:spcBef>
              <a:buClr>
                <a:srgbClr val="5A5A5A"/>
              </a:buClr>
              <a:buSzPct val="100000"/>
              <a:buFont typeface="Wingdings" pitchFamily="2" charset="2"/>
              <a:buNone/>
            </a:pPr>
            <a:r>
              <a:rPr lang="en-US" altLang="ja-JP" sz="1100" b="1" kern="0" dirty="0">
                <a:solidFill>
                  <a:schemeClr val="tx1"/>
                </a:solidFill>
                <a:highlight>
                  <a:srgbClr val="CCDAEC"/>
                </a:highlight>
                <a:latin typeface="Meiryo UI" panose="020B0604030504040204" pitchFamily="50" charset="-128"/>
                <a:ea typeface="Meiryo UI" panose="020B0604030504040204" pitchFamily="50" charset="-128"/>
              </a:rPr>
              <a:t>【</a:t>
            </a:r>
            <a:r>
              <a:rPr lang="ja-JP" altLang="en-US" sz="1100" b="1" kern="0" dirty="0">
                <a:solidFill>
                  <a:schemeClr val="tx1"/>
                </a:solidFill>
                <a:highlight>
                  <a:srgbClr val="CCDAEC"/>
                </a:highlight>
                <a:latin typeface="Meiryo UI" panose="020B0604030504040204" pitchFamily="50" charset="-128"/>
                <a:ea typeface="Meiryo UI" panose="020B0604030504040204" pitchFamily="50" charset="-128"/>
              </a:rPr>
              <a:t>社内の実施体制</a:t>
            </a:r>
            <a:r>
              <a:rPr lang="en-US" altLang="ja-JP" sz="1100" b="1" kern="0" dirty="0">
                <a:solidFill>
                  <a:schemeClr val="tx1"/>
                </a:solidFill>
                <a:highlight>
                  <a:srgbClr val="CCDAEC"/>
                </a:highlight>
                <a:latin typeface="Meiryo UI" panose="020B0604030504040204" pitchFamily="50" charset="-128"/>
                <a:ea typeface="Meiryo UI" panose="020B0604030504040204" pitchFamily="50" charset="-128"/>
              </a:rPr>
              <a:t>】</a:t>
            </a:r>
          </a:p>
          <a:p>
            <a:pPr marL="0" indent="0" eaLnBrk="1" hangingPunct="1">
              <a:spcBef>
                <a:spcPct val="0"/>
              </a:spcBef>
              <a:buClr>
                <a:srgbClr val="5A5A5A"/>
              </a:buClr>
              <a:buSzPct val="100000"/>
              <a:buNone/>
            </a:pPr>
            <a:r>
              <a:rPr lang="ja-JP" altLang="en-US" sz="1100" kern="0" dirty="0">
                <a:solidFill>
                  <a:schemeClr val="tx1"/>
                </a:solidFill>
                <a:latin typeface="Meiryo UI" panose="020B0604030504040204" pitchFamily="50" charset="-128"/>
                <a:ea typeface="Meiryo UI" panose="020B0604030504040204" pitchFamily="50" charset="-128"/>
              </a:rPr>
              <a:t>研究開発拠点あるいは生産拠点の新規立ち上げを担う社内の中核メンバー（①プロジェクト責任者、②重要な役割を担うメンバー）の氏名・役職・経歴・役割分担を記載してください。</a:t>
            </a:r>
            <a:endParaRPr lang="en-US" altLang="ja-JP" sz="1100" b="1" kern="0" dirty="0">
              <a:solidFill>
                <a:schemeClr val="tx1"/>
              </a:solidFill>
              <a:latin typeface="Meiryo UI" panose="020B0604030504040204" pitchFamily="50" charset="-128"/>
              <a:ea typeface="Meiryo UI" panose="020B0604030504040204" pitchFamily="50" charset="-128"/>
            </a:endParaRPr>
          </a:p>
        </p:txBody>
      </p:sp>
      <p:graphicFrame>
        <p:nvGraphicFramePr>
          <p:cNvPr id="3" name="表 2">
            <a:extLst>
              <a:ext uri="{FF2B5EF4-FFF2-40B4-BE49-F238E27FC236}">
                <a16:creationId xmlns:a16="http://schemas.microsoft.com/office/drawing/2014/main" id="{FF5E54B4-9DEF-FE7B-2519-5B8275507341}"/>
              </a:ext>
            </a:extLst>
          </p:cNvPr>
          <p:cNvGraphicFramePr>
            <a:graphicFrameLocks noGrp="1"/>
          </p:cNvGraphicFramePr>
          <p:nvPr>
            <p:extLst>
              <p:ext uri="{D42A27DB-BD31-4B8C-83A1-F6EECF244321}">
                <p14:modId xmlns:p14="http://schemas.microsoft.com/office/powerpoint/2010/main" val="58980335"/>
              </p:ext>
            </p:extLst>
          </p:nvPr>
        </p:nvGraphicFramePr>
        <p:xfrm>
          <a:off x="560510" y="1972494"/>
          <a:ext cx="9001004" cy="3409470"/>
        </p:xfrm>
        <a:graphic>
          <a:graphicData uri="http://schemas.openxmlformats.org/drawingml/2006/table">
            <a:tbl>
              <a:tblPr/>
              <a:tblGrid>
                <a:gridCol w="1993080">
                  <a:extLst>
                    <a:ext uri="{9D8B030D-6E8A-4147-A177-3AD203B41FA5}">
                      <a16:colId xmlns:a16="http://schemas.microsoft.com/office/drawing/2014/main" val="211447197"/>
                    </a:ext>
                  </a:extLst>
                </a:gridCol>
                <a:gridCol w="1993080">
                  <a:extLst>
                    <a:ext uri="{9D8B030D-6E8A-4147-A177-3AD203B41FA5}">
                      <a16:colId xmlns:a16="http://schemas.microsoft.com/office/drawing/2014/main" val="1817734678"/>
                    </a:ext>
                  </a:extLst>
                </a:gridCol>
                <a:gridCol w="3021764">
                  <a:extLst>
                    <a:ext uri="{9D8B030D-6E8A-4147-A177-3AD203B41FA5}">
                      <a16:colId xmlns:a16="http://schemas.microsoft.com/office/drawing/2014/main" val="1605639857"/>
                    </a:ext>
                  </a:extLst>
                </a:gridCol>
                <a:gridCol w="1993080">
                  <a:extLst>
                    <a:ext uri="{9D8B030D-6E8A-4147-A177-3AD203B41FA5}">
                      <a16:colId xmlns:a16="http://schemas.microsoft.com/office/drawing/2014/main" val="2754056311"/>
                    </a:ext>
                  </a:extLst>
                </a:gridCol>
              </a:tblGrid>
              <a:tr h="357660">
                <a:tc>
                  <a:txBody>
                    <a:bodyPr/>
                    <a:lstStyle/>
                    <a:p>
                      <a:pPr algn="ctr" fontAlgn="ctr"/>
                      <a:r>
                        <a:rPr lang="ja-JP" altLang="en-US" sz="1050" b="1" i="0" u="none" strike="noStrike" dirty="0">
                          <a:solidFill>
                            <a:srgbClr val="FFFFFF"/>
                          </a:solidFill>
                          <a:effectLst/>
                          <a:latin typeface="Meiryo UI" panose="020B0604030504040204" pitchFamily="50" charset="-128"/>
                          <a:ea typeface="Meiryo UI" panose="020B0604030504040204" pitchFamily="50" charset="-128"/>
                        </a:rPr>
                        <a:t>氏名</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75380"/>
                    </a:solidFill>
                  </a:tcPr>
                </a:tc>
                <a:tc>
                  <a:txBody>
                    <a:bodyPr/>
                    <a:lstStyle/>
                    <a:p>
                      <a:pPr algn="ctr" fontAlgn="ctr"/>
                      <a:r>
                        <a:rPr lang="ja-JP" altLang="en-US" sz="1050" b="1" i="0" u="none" strike="noStrike" dirty="0">
                          <a:solidFill>
                            <a:srgbClr val="FFFFFF"/>
                          </a:solidFill>
                          <a:effectLst/>
                          <a:latin typeface="Meiryo UI" panose="020B0604030504040204" pitchFamily="50" charset="-128"/>
                          <a:ea typeface="Meiryo UI" panose="020B0604030504040204" pitchFamily="50" charset="-128"/>
                        </a:rPr>
                        <a:t>役職</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75380"/>
                    </a:solidFill>
                  </a:tcPr>
                </a:tc>
                <a:tc>
                  <a:txBody>
                    <a:bodyPr/>
                    <a:lstStyle/>
                    <a:p>
                      <a:pPr algn="ctr" fontAlgn="ctr"/>
                      <a:r>
                        <a:rPr lang="ja-JP" altLang="en-US" sz="1050" b="1" i="0" u="none" strike="noStrike" dirty="0">
                          <a:solidFill>
                            <a:srgbClr val="FFFFFF"/>
                          </a:solidFill>
                          <a:effectLst/>
                          <a:latin typeface="Meiryo UI" panose="020B0604030504040204" pitchFamily="50" charset="-128"/>
                          <a:ea typeface="Meiryo UI" panose="020B0604030504040204" pitchFamily="50" charset="-128"/>
                        </a:rPr>
                        <a:t>経歴、類似実績</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75380"/>
                    </a:solidFill>
                  </a:tcPr>
                </a:tc>
                <a:tc>
                  <a:txBody>
                    <a:bodyPr/>
                    <a:lstStyle/>
                    <a:p>
                      <a:pPr algn="ctr" fontAlgn="ctr"/>
                      <a:r>
                        <a:rPr lang="ja-JP" altLang="en-US" sz="1050" b="1" i="0" u="none" strike="noStrike" dirty="0">
                          <a:solidFill>
                            <a:srgbClr val="FFFFFF"/>
                          </a:solidFill>
                          <a:effectLst/>
                          <a:latin typeface="Meiryo UI" panose="020B0604030504040204" pitchFamily="50" charset="-128"/>
                          <a:ea typeface="Meiryo UI" panose="020B0604030504040204" pitchFamily="50" charset="-128"/>
                        </a:rPr>
                        <a:t>役割</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75380"/>
                    </a:solidFill>
                  </a:tcPr>
                </a:tc>
                <a:extLst>
                  <a:ext uri="{0D108BD9-81ED-4DB2-BD59-A6C34878D82A}">
                    <a16:rowId xmlns:a16="http://schemas.microsoft.com/office/drawing/2014/main" val="1417831940"/>
                  </a:ext>
                </a:extLst>
              </a:tr>
              <a:tr h="508635">
                <a:tc>
                  <a:txBody>
                    <a:bodyPr/>
                    <a:lstStyle/>
                    <a:p>
                      <a:pPr algn="l" fontAlgn="ctr"/>
                      <a:endParaRPr lang="ja-JP" altLang="en-US" sz="1100" b="0" i="0" u="none" strike="noStrike" dirty="0">
                        <a:solidFill>
                          <a:srgbClr val="000000"/>
                        </a:solidFill>
                        <a:effectLst/>
                        <a:latin typeface="Meiryo UI" panose="020B0604030504040204" pitchFamily="50" charset="-128"/>
                        <a:ea typeface="Meiryo UI" panose="020B0604030504040204" pitchFamily="50" charset="-128"/>
                      </a:endParaRPr>
                    </a:p>
                  </a:txBody>
                  <a:tcPr marL="72000" marR="72000" marT="360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ja-JP" altLang="en-US" sz="1100" b="0" i="0" u="none" strike="noStrike" dirty="0">
                          <a:solidFill>
                            <a:srgbClr val="000000"/>
                          </a:solidFill>
                          <a:effectLst/>
                          <a:latin typeface="Meiryo UI" panose="020B0604030504040204" pitchFamily="50" charset="-128"/>
                          <a:ea typeface="Meiryo UI" panose="020B0604030504040204" pitchFamily="50" charset="-128"/>
                        </a:rPr>
                        <a:t>　</a:t>
                      </a:r>
                    </a:p>
                  </a:txBody>
                  <a:tcPr marL="72000" marR="72000" marT="360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ja-JP" altLang="en-US" sz="1100" b="0" i="0" u="none" strike="noStrike" dirty="0">
                          <a:solidFill>
                            <a:srgbClr val="000000"/>
                          </a:solidFill>
                          <a:effectLst/>
                          <a:latin typeface="Meiryo UI" panose="020B0604030504040204" pitchFamily="50" charset="-128"/>
                          <a:ea typeface="Meiryo UI" panose="020B0604030504040204" pitchFamily="50" charset="-128"/>
                        </a:rPr>
                        <a:t>　</a:t>
                      </a:r>
                    </a:p>
                  </a:txBody>
                  <a:tcPr marL="72000" marR="72000" marT="360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ja-JP" altLang="en-US" sz="1100" b="0" i="0" u="none" strike="noStrike">
                          <a:solidFill>
                            <a:srgbClr val="000000"/>
                          </a:solidFill>
                          <a:effectLst/>
                          <a:latin typeface="Meiryo UI" panose="020B0604030504040204" pitchFamily="50" charset="-128"/>
                          <a:ea typeface="Meiryo UI" panose="020B0604030504040204" pitchFamily="50" charset="-128"/>
                        </a:rPr>
                        <a:t>　</a:t>
                      </a:r>
                    </a:p>
                  </a:txBody>
                  <a:tcPr marL="72000" marR="72000" marT="360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572679159"/>
                  </a:ext>
                </a:extLst>
              </a:tr>
              <a:tr h="508635">
                <a:tc>
                  <a:txBody>
                    <a:bodyPr/>
                    <a:lstStyle/>
                    <a:p>
                      <a:pPr algn="l" fontAlgn="ctr"/>
                      <a:r>
                        <a:rPr lang="ja-JP" altLang="en-US" sz="1100" b="0" i="0" u="none" strike="noStrike" dirty="0">
                          <a:solidFill>
                            <a:srgbClr val="000000"/>
                          </a:solidFill>
                          <a:effectLst/>
                          <a:latin typeface="Meiryo UI" panose="020B0604030504040204" pitchFamily="50" charset="-128"/>
                          <a:ea typeface="Meiryo UI" panose="020B0604030504040204" pitchFamily="50" charset="-128"/>
                        </a:rPr>
                        <a:t>　</a:t>
                      </a:r>
                    </a:p>
                  </a:txBody>
                  <a:tcPr marL="72000" marR="72000" marT="360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ja-JP" altLang="en-US" sz="1100" b="0" i="0" u="none" strike="noStrike" dirty="0">
                          <a:solidFill>
                            <a:srgbClr val="000000"/>
                          </a:solidFill>
                          <a:effectLst/>
                          <a:latin typeface="Meiryo UI" panose="020B0604030504040204" pitchFamily="50" charset="-128"/>
                          <a:ea typeface="Meiryo UI" panose="020B0604030504040204" pitchFamily="50" charset="-128"/>
                        </a:rPr>
                        <a:t>　</a:t>
                      </a:r>
                    </a:p>
                  </a:txBody>
                  <a:tcPr marL="72000" marR="72000" marT="360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ja-JP" altLang="en-US" sz="1100" b="0" i="0" u="none" strike="noStrike">
                          <a:solidFill>
                            <a:srgbClr val="000000"/>
                          </a:solidFill>
                          <a:effectLst/>
                          <a:latin typeface="Meiryo UI" panose="020B0604030504040204" pitchFamily="50" charset="-128"/>
                          <a:ea typeface="Meiryo UI" panose="020B0604030504040204" pitchFamily="50" charset="-128"/>
                        </a:rPr>
                        <a:t>　</a:t>
                      </a:r>
                    </a:p>
                  </a:txBody>
                  <a:tcPr marL="72000" marR="72000" marT="360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ja-JP" altLang="en-US" sz="1100" b="0" i="0" u="none" strike="noStrike">
                          <a:solidFill>
                            <a:srgbClr val="000000"/>
                          </a:solidFill>
                          <a:effectLst/>
                          <a:latin typeface="Meiryo UI" panose="020B0604030504040204" pitchFamily="50" charset="-128"/>
                          <a:ea typeface="Meiryo UI" panose="020B0604030504040204" pitchFamily="50" charset="-128"/>
                        </a:rPr>
                        <a:t>　</a:t>
                      </a:r>
                    </a:p>
                  </a:txBody>
                  <a:tcPr marL="72000" marR="72000" marT="360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194927848"/>
                  </a:ext>
                </a:extLst>
              </a:tr>
              <a:tr h="508635">
                <a:tc>
                  <a:txBody>
                    <a:bodyPr/>
                    <a:lstStyle/>
                    <a:p>
                      <a:pPr algn="l" fontAlgn="ctr"/>
                      <a:r>
                        <a:rPr lang="ja-JP" altLang="en-US" sz="1100" b="0" i="0" u="none" strike="noStrike" dirty="0">
                          <a:solidFill>
                            <a:srgbClr val="000000"/>
                          </a:solidFill>
                          <a:effectLst/>
                          <a:latin typeface="Meiryo UI" panose="020B0604030504040204" pitchFamily="50" charset="-128"/>
                          <a:ea typeface="Meiryo UI" panose="020B0604030504040204" pitchFamily="50" charset="-128"/>
                        </a:rPr>
                        <a:t>　</a:t>
                      </a:r>
                    </a:p>
                  </a:txBody>
                  <a:tcPr marL="72000" marR="72000" marT="360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ja-JP" altLang="en-US" sz="1100" b="0" i="0" u="none" strike="noStrike" dirty="0">
                          <a:solidFill>
                            <a:srgbClr val="000000"/>
                          </a:solidFill>
                          <a:effectLst/>
                          <a:latin typeface="Meiryo UI" panose="020B0604030504040204" pitchFamily="50" charset="-128"/>
                          <a:ea typeface="Meiryo UI" panose="020B0604030504040204" pitchFamily="50" charset="-128"/>
                        </a:rPr>
                        <a:t>　</a:t>
                      </a:r>
                    </a:p>
                  </a:txBody>
                  <a:tcPr marL="72000" marR="72000" marT="360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ja-JP" altLang="en-US" sz="1100" b="0" i="0" u="none" strike="noStrike" dirty="0">
                          <a:solidFill>
                            <a:srgbClr val="000000"/>
                          </a:solidFill>
                          <a:effectLst/>
                          <a:latin typeface="Meiryo UI" panose="020B0604030504040204" pitchFamily="50" charset="-128"/>
                          <a:ea typeface="Meiryo UI" panose="020B0604030504040204" pitchFamily="50" charset="-128"/>
                        </a:rPr>
                        <a:t>　</a:t>
                      </a:r>
                    </a:p>
                  </a:txBody>
                  <a:tcPr marL="72000" marR="72000" marT="360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ja-JP" altLang="en-US" sz="1100" b="0" i="0" u="none" strike="noStrike">
                          <a:solidFill>
                            <a:srgbClr val="000000"/>
                          </a:solidFill>
                          <a:effectLst/>
                          <a:latin typeface="Meiryo UI" panose="020B0604030504040204" pitchFamily="50" charset="-128"/>
                          <a:ea typeface="Meiryo UI" panose="020B0604030504040204" pitchFamily="50" charset="-128"/>
                        </a:rPr>
                        <a:t>　</a:t>
                      </a:r>
                    </a:p>
                  </a:txBody>
                  <a:tcPr marL="72000" marR="72000" marT="360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928593845"/>
                  </a:ext>
                </a:extLst>
              </a:tr>
              <a:tr h="508635">
                <a:tc>
                  <a:txBody>
                    <a:bodyPr/>
                    <a:lstStyle/>
                    <a:p>
                      <a:pPr algn="l" fontAlgn="ctr"/>
                      <a:r>
                        <a:rPr lang="ja-JP" altLang="en-US" sz="1100" b="0" i="0" u="none" strike="noStrike" dirty="0">
                          <a:solidFill>
                            <a:srgbClr val="000000"/>
                          </a:solidFill>
                          <a:effectLst/>
                          <a:latin typeface="Meiryo UI" panose="020B0604030504040204" pitchFamily="50" charset="-128"/>
                          <a:ea typeface="Meiryo UI" panose="020B0604030504040204" pitchFamily="50" charset="-128"/>
                        </a:rPr>
                        <a:t>　</a:t>
                      </a:r>
                    </a:p>
                  </a:txBody>
                  <a:tcPr marL="72000" marR="72000" marT="360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ja-JP" altLang="en-US" sz="1100" b="0" i="0" u="none" strike="noStrike" dirty="0">
                          <a:solidFill>
                            <a:srgbClr val="000000"/>
                          </a:solidFill>
                          <a:effectLst/>
                          <a:latin typeface="Meiryo UI" panose="020B0604030504040204" pitchFamily="50" charset="-128"/>
                          <a:ea typeface="Meiryo UI" panose="020B0604030504040204" pitchFamily="50" charset="-128"/>
                        </a:rPr>
                        <a:t>　</a:t>
                      </a:r>
                    </a:p>
                  </a:txBody>
                  <a:tcPr marL="72000" marR="72000" marT="360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ja-JP" altLang="en-US" sz="1100" b="0" i="0" u="none" strike="noStrike" dirty="0">
                          <a:solidFill>
                            <a:srgbClr val="000000"/>
                          </a:solidFill>
                          <a:effectLst/>
                          <a:latin typeface="Meiryo UI" panose="020B0604030504040204" pitchFamily="50" charset="-128"/>
                          <a:ea typeface="Meiryo UI" panose="020B0604030504040204" pitchFamily="50" charset="-128"/>
                        </a:rPr>
                        <a:t>　</a:t>
                      </a:r>
                    </a:p>
                  </a:txBody>
                  <a:tcPr marL="72000" marR="72000" marT="360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ja-JP" altLang="en-US" sz="1100" b="0" i="0" u="none" strike="noStrike">
                          <a:solidFill>
                            <a:srgbClr val="000000"/>
                          </a:solidFill>
                          <a:effectLst/>
                          <a:latin typeface="Meiryo UI" panose="020B0604030504040204" pitchFamily="50" charset="-128"/>
                          <a:ea typeface="Meiryo UI" panose="020B0604030504040204" pitchFamily="50" charset="-128"/>
                        </a:rPr>
                        <a:t>　</a:t>
                      </a:r>
                    </a:p>
                  </a:txBody>
                  <a:tcPr marL="72000" marR="72000" marT="360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115671941"/>
                  </a:ext>
                </a:extLst>
              </a:tr>
              <a:tr h="508635">
                <a:tc>
                  <a:txBody>
                    <a:bodyPr/>
                    <a:lstStyle/>
                    <a:p>
                      <a:pPr algn="l" fontAlgn="ctr"/>
                      <a:r>
                        <a:rPr lang="ja-JP" altLang="en-US" sz="1100" b="0" i="0" u="none" strike="noStrike" dirty="0">
                          <a:solidFill>
                            <a:srgbClr val="000000"/>
                          </a:solidFill>
                          <a:effectLst/>
                          <a:latin typeface="Meiryo UI" panose="020B0604030504040204" pitchFamily="50" charset="-128"/>
                          <a:ea typeface="Meiryo UI" panose="020B0604030504040204" pitchFamily="50" charset="-128"/>
                        </a:rPr>
                        <a:t>　</a:t>
                      </a:r>
                    </a:p>
                  </a:txBody>
                  <a:tcPr marL="72000" marR="72000" marT="360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ja-JP" altLang="en-US" sz="1100" b="0" i="0" u="none" strike="noStrike">
                          <a:solidFill>
                            <a:srgbClr val="000000"/>
                          </a:solidFill>
                          <a:effectLst/>
                          <a:latin typeface="Meiryo UI" panose="020B0604030504040204" pitchFamily="50" charset="-128"/>
                          <a:ea typeface="Meiryo UI" panose="020B0604030504040204" pitchFamily="50" charset="-128"/>
                        </a:rPr>
                        <a:t>　</a:t>
                      </a:r>
                    </a:p>
                  </a:txBody>
                  <a:tcPr marL="72000" marR="72000" marT="360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ja-JP" altLang="en-US" sz="1100" b="0" i="0" u="none" strike="noStrike" dirty="0">
                          <a:solidFill>
                            <a:srgbClr val="000000"/>
                          </a:solidFill>
                          <a:effectLst/>
                          <a:latin typeface="Meiryo UI" panose="020B0604030504040204" pitchFamily="50" charset="-128"/>
                          <a:ea typeface="Meiryo UI" panose="020B0604030504040204" pitchFamily="50" charset="-128"/>
                        </a:rPr>
                        <a:t>　</a:t>
                      </a:r>
                    </a:p>
                  </a:txBody>
                  <a:tcPr marL="72000" marR="72000" marT="360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ja-JP" altLang="en-US" sz="1100" b="0" i="0" u="none" strike="noStrike" dirty="0">
                          <a:solidFill>
                            <a:srgbClr val="000000"/>
                          </a:solidFill>
                          <a:effectLst/>
                          <a:latin typeface="Meiryo UI" panose="020B0604030504040204" pitchFamily="50" charset="-128"/>
                          <a:ea typeface="Meiryo UI" panose="020B0604030504040204" pitchFamily="50" charset="-128"/>
                        </a:rPr>
                        <a:t>　</a:t>
                      </a:r>
                    </a:p>
                  </a:txBody>
                  <a:tcPr marL="72000" marR="72000" marT="360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895547219"/>
                  </a:ext>
                </a:extLst>
              </a:tr>
              <a:tr h="508635">
                <a:tc>
                  <a:txBody>
                    <a:bodyPr/>
                    <a:lstStyle/>
                    <a:p>
                      <a:pPr algn="l" fontAlgn="ctr"/>
                      <a:r>
                        <a:rPr lang="ja-JP" altLang="en-US" sz="1100" b="0" i="0" u="none" strike="noStrike" dirty="0">
                          <a:solidFill>
                            <a:srgbClr val="000000"/>
                          </a:solidFill>
                          <a:effectLst/>
                          <a:latin typeface="Meiryo UI" panose="020B0604030504040204" pitchFamily="50" charset="-128"/>
                          <a:ea typeface="Meiryo UI" panose="020B0604030504040204" pitchFamily="50" charset="-128"/>
                        </a:rPr>
                        <a:t>　</a:t>
                      </a:r>
                    </a:p>
                  </a:txBody>
                  <a:tcPr marL="72000" marR="72000" marT="360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ja-JP" altLang="en-US" sz="1100" b="0" i="0" u="none" strike="noStrike" dirty="0">
                          <a:solidFill>
                            <a:srgbClr val="000000"/>
                          </a:solidFill>
                          <a:effectLst/>
                          <a:latin typeface="Meiryo UI" panose="020B0604030504040204" pitchFamily="50" charset="-128"/>
                          <a:ea typeface="Meiryo UI" panose="020B0604030504040204" pitchFamily="50" charset="-128"/>
                        </a:rPr>
                        <a:t>　</a:t>
                      </a:r>
                    </a:p>
                  </a:txBody>
                  <a:tcPr marL="72000" marR="72000" marT="360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ja-JP" altLang="en-US" sz="1100" b="0" i="0" u="none" strike="noStrike">
                          <a:solidFill>
                            <a:srgbClr val="000000"/>
                          </a:solidFill>
                          <a:effectLst/>
                          <a:latin typeface="Meiryo UI" panose="020B0604030504040204" pitchFamily="50" charset="-128"/>
                          <a:ea typeface="Meiryo UI" panose="020B0604030504040204" pitchFamily="50" charset="-128"/>
                        </a:rPr>
                        <a:t>　</a:t>
                      </a:r>
                    </a:p>
                  </a:txBody>
                  <a:tcPr marL="72000" marR="72000" marT="360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ja-JP" altLang="en-US" sz="1100" b="0" i="0" u="none" strike="noStrike" dirty="0">
                          <a:solidFill>
                            <a:srgbClr val="000000"/>
                          </a:solidFill>
                          <a:effectLst/>
                          <a:latin typeface="Meiryo UI" panose="020B0604030504040204" pitchFamily="50" charset="-128"/>
                          <a:ea typeface="Meiryo UI" panose="020B0604030504040204" pitchFamily="50" charset="-128"/>
                        </a:rPr>
                        <a:t>　</a:t>
                      </a:r>
                    </a:p>
                  </a:txBody>
                  <a:tcPr marL="72000" marR="72000" marT="360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110158577"/>
                  </a:ext>
                </a:extLst>
              </a:tr>
            </a:tbl>
          </a:graphicData>
        </a:graphic>
      </p:graphicFrame>
      <p:sp>
        <p:nvSpPr>
          <p:cNvPr id="5" name="吹き出し: 四角形 4">
            <a:extLst>
              <a:ext uri="{FF2B5EF4-FFF2-40B4-BE49-F238E27FC236}">
                <a16:creationId xmlns:a16="http://schemas.microsoft.com/office/drawing/2014/main" id="{0F2480E1-93DB-AE26-5A57-FB0D41D18E11}"/>
              </a:ext>
            </a:extLst>
          </p:cNvPr>
          <p:cNvSpPr/>
          <p:nvPr/>
        </p:nvSpPr>
        <p:spPr bwMode="auto">
          <a:xfrm>
            <a:off x="4857045" y="5518685"/>
            <a:ext cx="2304256" cy="358587"/>
          </a:xfrm>
          <a:prstGeom prst="wedgeRectCallout">
            <a:avLst>
              <a:gd name="adj1" fmla="val -39637"/>
              <a:gd name="adj2" fmla="val -97976"/>
            </a:avLst>
          </a:prstGeom>
          <a:solidFill>
            <a:srgbClr val="E60000"/>
          </a:solidFill>
          <a:ln w="12700" cap="flat" cmpd="sng" algn="ctr">
            <a:solidFill>
              <a:srgbClr val="E60000"/>
            </a:solidFill>
            <a:prstDash val="solid"/>
            <a:round/>
            <a:headEnd type="none" w="med" len="med"/>
            <a:tailEnd type="none" w="med" len="med"/>
          </a:ln>
          <a:effectLst/>
        </p:spPr>
        <p:txBody>
          <a:bodyPr vert="horz" wrap="square" lIns="36000" tIns="36000" rIns="36000" bIns="36000" numCol="1" rtlCol="0" anchor="ctr" anchorCtr="0" compatLnSpc="1">
            <a:prstTxWarp prst="textNoShape">
              <a:avLst/>
            </a:prstTxWarp>
          </a:bodyPr>
          <a:lstStyle>
            <a:defPPr>
              <a:defRPr lang="ja-JP"/>
            </a:defPPr>
            <a:lvl1pPr algn="ctr" rtl="0" fontAlgn="base">
              <a:lnSpc>
                <a:spcPct val="120000"/>
              </a:lnSpc>
              <a:spcBef>
                <a:spcPct val="50000"/>
              </a:spcBef>
              <a:spcAft>
                <a:spcPct val="0"/>
              </a:spcAft>
              <a:buClr>
                <a:schemeClr val="bg2"/>
              </a:buClr>
              <a:buFont typeface="Wingdings" pitchFamily="2" charset="2"/>
              <a:defRPr kumimoji="1" sz="1000" kern="1200">
                <a:solidFill>
                  <a:srgbClr val="000000"/>
                </a:solidFill>
                <a:latin typeface="Arial" charset="0"/>
                <a:ea typeface="ＭＳ Ｐゴシック" charset="-128"/>
                <a:cs typeface="+mn-cs"/>
              </a:defRPr>
            </a:lvl1pPr>
            <a:lvl2pPr marL="457200" algn="ctr" rtl="0" fontAlgn="base">
              <a:lnSpc>
                <a:spcPct val="120000"/>
              </a:lnSpc>
              <a:spcBef>
                <a:spcPct val="50000"/>
              </a:spcBef>
              <a:spcAft>
                <a:spcPct val="0"/>
              </a:spcAft>
              <a:buClr>
                <a:schemeClr val="bg2"/>
              </a:buClr>
              <a:buFont typeface="Wingdings" pitchFamily="2" charset="2"/>
              <a:defRPr kumimoji="1" sz="1000" kern="1200">
                <a:solidFill>
                  <a:srgbClr val="000000"/>
                </a:solidFill>
                <a:latin typeface="Arial" charset="0"/>
                <a:ea typeface="ＭＳ Ｐゴシック" charset="-128"/>
                <a:cs typeface="+mn-cs"/>
              </a:defRPr>
            </a:lvl2pPr>
            <a:lvl3pPr marL="914400" algn="ctr" rtl="0" fontAlgn="base">
              <a:lnSpc>
                <a:spcPct val="120000"/>
              </a:lnSpc>
              <a:spcBef>
                <a:spcPct val="50000"/>
              </a:spcBef>
              <a:spcAft>
                <a:spcPct val="0"/>
              </a:spcAft>
              <a:buClr>
                <a:schemeClr val="bg2"/>
              </a:buClr>
              <a:buFont typeface="Wingdings" pitchFamily="2" charset="2"/>
              <a:defRPr kumimoji="1" sz="1000" kern="1200">
                <a:solidFill>
                  <a:srgbClr val="000000"/>
                </a:solidFill>
                <a:latin typeface="Arial" charset="0"/>
                <a:ea typeface="ＭＳ Ｐゴシック" charset="-128"/>
                <a:cs typeface="+mn-cs"/>
              </a:defRPr>
            </a:lvl3pPr>
            <a:lvl4pPr marL="1371600" algn="ctr" rtl="0" fontAlgn="base">
              <a:lnSpc>
                <a:spcPct val="120000"/>
              </a:lnSpc>
              <a:spcBef>
                <a:spcPct val="50000"/>
              </a:spcBef>
              <a:spcAft>
                <a:spcPct val="0"/>
              </a:spcAft>
              <a:buClr>
                <a:schemeClr val="bg2"/>
              </a:buClr>
              <a:buFont typeface="Wingdings" pitchFamily="2" charset="2"/>
              <a:defRPr kumimoji="1" sz="1000" kern="1200">
                <a:solidFill>
                  <a:srgbClr val="000000"/>
                </a:solidFill>
                <a:latin typeface="Arial" charset="0"/>
                <a:ea typeface="ＭＳ Ｐゴシック" charset="-128"/>
                <a:cs typeface="+mn-cs"/>
              </a:defRPr>
            </a:lvl4pPr>
            <a:lvl5pPr marL="1828800" algn="ctr" rtl="0" fontAlgn="base">
              <a:lnSpc>
                <a:spcPct val="120000"/>
              </a:lnSpc>
              <a:spcBef>
                <a:spcPct val="50000"/>
              </a:spcBef>
              <a:spcAft>
                <a:spcPct val="0"/>
              </a:spcAft>
              <a:buClr>
                <a:schemeClr val="bg2"/>
              </a:buClr>
              <a:buFont typeface="Wingdings" pitchFamily="2" charset="2"/>
              <a:defRPr kumimoji="1" sz="1000" kern="1200">
                <a:solidFill>
                  <a:srgbClr val="000000"/>
                </a:solidFill>
                <a:latin typeface="Arial" charset="0"/>
                <a:ea typeface="ＭＳ Ｐゴシック" charset="-128"/>
                <a:cs typeface="+mn-cs"/>
              </a:defRPr>
            </a:lvl5pPr>
            <a:lvl6pPr marL="2286000" algn="l" defTabSz="914400" rtl="0" eaLnBrk="1" latinLnBrk="0" hangingPunct="1">
              <a:defRPr kumimoji="1" sz="1000" kern="1200">
                <a:solidFill>
                  <a:srgbClr val="000000"/>
                </a:solidFill>
                <a:latin typeface="Arial" charset="0"/>
                <a:ea typeface="ＭＳ Ｐゴシック" charset="-128"/>
                <a:cs typeface="+mn-cs"/>
              </a:defRPr>
            </a:lvl6pPr>
            <a:lvl7pPr marL="2743200" algn="l" defTabSz="914400" rtl="0" eaLnBrk="1" latinLnBrk="0" hangingPunct="1">
              <a:defRPr kumimoji="1" sz="1000" kern="1200">
                <a:solidFill>
                  <a:srgbClr val="000000"/>
                </a:solidFill>
                <a:latin typeface="Arial" charset="0"/>
                <a:ea typeface="ＭＳ Ｐゴシック" charset="-128"/>
                <a:cs typeface="+mn-cs"/>
              </a:defRPr>
            </a:lvl7pPr>
            <a:lvl8pPr marL="3200400" algn="l" defTabSz="914400" rtl="0" eaLnBrk="1" latinLnBrk="0" hangingPunct="1">
              <a:defRPr kumimoji="1" sz="1000" kern="1200">
                <a:solidFill>
                  <a:srgbClr val="000000"/>
                </a:solidFill>
                <a:latin typeface="Arial" charset="0"/>
                <a:ea typeface="ＭＳ Ｐゴシック" charset="-128"/>
                <a:cs typeface="+mn-cs"/>
              </a:defRPr>
            </a:lvl8pPr>
            <a:lvl9pPr marL="3657600" algn="l" defTabSz="914400" rtl="0" eaLnBrk="1" latinLnBrk="0" hangingPunct="1">
              <a:defRPr kumimoji="1" sz="1000" kern="1200">
                <a:solidFill>
                  <a:srgbClr val="000000"/>
                </a:solidFill>
                <a:latin typeface="Arial" charset="0"/>
                <a:ea typeface="ＭＳ Ｐゴシック" charset="-128"/>
                <a:cs typeface="+mn-cs"/>
              </a:defRPr>
            </a:lvl9pPr>
          </a:lstStyle>
          <a:p>
            <a:pPr marL="0" marR="0" indent="0" defTabSz="914400" rtl="0" eaLnBrk="1" fontAlgn="base" latinLnBrk="0" hangingPunct="1">
              <a:lnSpc>
                <a:spcPct val="100000"/>
              </a:lnSpc>
              <a:spcBef>
                <a:spcPct val="0"/>
              </a:spcBef>
              <a:spcAft>
                <a:spcPct val="0"/>
              </a:spcAft>
              <a:buClr>
                <a:schemeClr val="bg2"/>
              </a:buClr>
              <a:buSzTx/>
              <a:buFont typeface="Wingdings" pitchFamily="2" charset="2"/>
              <a:buNone/>
              <a:tabLst/>
            </a:pPr>
            <a:r>
              <a:rPr lang="ja-JP" altLang="en-US" sz="1100" dirty="0">
                <a:solidFill>
                  <a:srgbClr val="FFFFFF"/>
                </a:solidFill>
                <a:latin typeface="Meiryo UI" panose="020B0604030504040204" pitchFamily="50" charset="-128"/>
                <a:ea typeface="Meiryo UI" panose="020B0604030504040204" pitchFamily="50" charset="-128"/>
              </a:rPr>
              <a:t>必要に応じて行を追加してください</a:t>
            </a:r>
            <a:endParaRPr kumimoji="1" lang="ja-JP" altLang="en-US" sz="1100" b="0" i="0" u="none" strike="noStrike" cap="none" normalizeH="0" baseline="0" dirty="0">
              <a:ln>
                <a:noFill/>
              </a:ln>
              <a:solidFill>
                <a:srgbClr val="FFFFFF"/>
              </a:solidFill>
              <a:effectLst/>
              <a:latin typeface="Meiryo UI" panose="020B0604030504040204" pitchFamily="50" charset="-128"/>
              <a:ea typeface="Meiryo UI" panose="020B0604030504040204" pitchFamily="50" charset="-128"/>
            </a:endParaRPr>
          </a:p>
        </p:txBody>
      </p:sp>
      <p:sp>
        <p:nvSpPr>
          <p:cNvPr id="4" name="Rectangle 3">
            <a:extLst>
              <a:ext uri="{FF2B5EF4-FFF2-40B4-BE49-F238E27FC236}">
                <a16:creationId xmlns:a16="http://schemas.microsoft.com/office/drawing/2014/main" id="{5CA319EC-AD3E-22F7-193E-92CB58E71E88}"/>
              </a:ext>
            </a:extLst>
          </p:cNvPr>
          <p:cNvSpPr txBox="1">
            <a:spLocks noChangeArrowheads="1"/>
          </p:cNvSpPr>
          <p:nvPr/>
        </p:nvSpPr>
        <p:spPr bwMode="auto">
          <a:xfrm>
            <a:off x="7401271" y="319526"/>
            <a:ext cx="2146759" cy="180370"/>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lvl1pPr marL="266700" indent="-266700" algn="l" rtl="0" eaLnBrk="0" fontAlgn="base" hangingPunct="0">
              <a:lnSpc>
                <a:spcPct val="120000"/>
              </a:lnSpc>
              <a:spcBef>
                <a:spcPct val="30000"/>
              </a:spcBef>
              <a:spcAft>
                <a:spcPct val="0"/>
              </a:spcAft>
              <a:buClr>
                <a:schemeClr val="bg2"/>
              </a:buClr>
              <a:buFont typeface="Wingdings" pitchFamily="2" charset="2"/>
              <a:buChar char="n"/>
              <a:defRPr kumimoji="1" sz="1400">
                <a:solidFill>
                  <a:srgbClr val="000000"/>
                </a:solidFill>
                <a:latin typeface="Arial" panose="020B0604020202020204" pitchFamily="34" charset="0"/>
                <a:ea typeface="ＭＳ Ｐゴシック" panose="020B0600070205080204" pitchFamily="50" charset="-128"/>
                <a:cs typeface="+mn-cs"/>
              </a:defRPr>
            </a:lvl1pPr>
            <a:lvl2pPr marL="539750" indent="-271463" algn="l" rtl="0" eaLnBrk="0" fontAlgn="base" hangingPunct="0">
              <a:lnSpc>
                <a:spcPct val="120000"/>
              </a:lnSpc>
              <a:spcBef>
                <a:spcPct val="30000"/>
              </a:spcBef>
              <a:spcAft>
                <a:spcPct val="0"/>
              </a:spcAft>
              <a:buClr>
                <a:schemeClr val="bg2"/>
              </a:buClr>
              <a:buFont typeface="Wingdings" pitchFamily="2" charset="2"/>
              <a:buChar char="l"/>
              <a:defRPr kumimoji="1" sz="1200">
                <a:solidFill>
                  <a:srgbClr val="000000"/>
                </a:solidFill>
                <a:latin typeface="Arial" panose="020B0604020202020204" pitchFamily="34" charset="0"/>
                <a:ea typeface="ＭＳ Ｐゴシック" panose="020B0600070205080204" pitchFamily="50" charset="-128"/>
              </a:defRPr>
            </a:lvl2pPr>
            <a:lvl3pPr marL="812800" indent="-271463" algn="l" rtl="0" eaLnBrk="0" fontAlgn="base" hangingPunct="0">
              <a:lnSpc>
                <a:spcPct val="120000"/>
              </a:lnSpc>
              <a:spcBef>
                <a:spcPct val="30000"/>
              </a:spcBef>
              <a:spcAft>
                <a:spcPct val="0"/>
              </a:spcAft>
              <a:buClr>
                <a:schemeClr val="bg2"/>
              </a:buClr>
              <a:buFont typeface="ＭＳ Ｐゴシック" charset="-128"/>
              <a:buChar char="–"/>
              <a:defRPr sz="1200">
                <a:solidFill>
                  <a:srgbClr val="000000"/>
                </a:solidFill>
                <a:latin typeface="Arial" panose="020B0604020202020204" pitchFamily="34" charset="0"/>
                <a:ea typeface="ＭＳ Ｐゴシック" panose="020B0600070205080204" pitchFamily="50" charset="-128"/>
              </a:defRPr>
            </a:lvl3pPr>
            <a:lvl4pPr marL="1079500" indent="-265113" algn="l" rtl="0" eaLnBrk="0" fontAlgn="base" hangingPunct="0">
              <a:lnSpc>
                <a:spcPct val="120000"/>
              </a:lnSpc>
              <a:spcBef>
                <a:spcPct val="30000"/>
              </a:spcBef>
              <a:spcAft>
                <a:spcPct val="0"/>
              </a:spcAft>
              <a:buClr>
                <a:schemeClr val="bg2"/>
              </a:buClr>
              <a:buFont typeface="ＭＳ Ｐゴシック" charset="-128"/>
              <a:buChar char="–"/>
              <a:defRPr kumimoji="1" sz="1200">
                <a:solidFill>
                  <a:srgbClr val="000000"/>
                </a:solidFill>
                <a:latin typeface="Arial" panose="020B0604020202020204" pitchFamily="34" charset="0"/>
                <a:ea typeface="ＭＳ Ｐゴシック" panose="020B0600070205080204" pitchFamily="50" charset="-128"/>
              </a:defRPr>
            </a:lvl4pPr>
            <a:lvl5pPr marL="1968500" indent="-268288" algn="just" defTabSz="990600" rtl="0" eaLnBrk="0" fontAlgn="base" hangingPunct="0">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5pPr>
            <a:lvl6pPr marL="24257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6pPr>
            <a:lvl7pPr marL="28829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7pPr>
            <a:lvl8pPr marL="33401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8pPr>
            <a:lvl9pPr marL="37973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9pPr>
          </a:lstStyle>
          <a:p>
            <a:pPr marL="0" indent="0" algn="r" eaLnBrk="1" hangingPunct="1">
              <a:spcBef>
                <a:spcPct val="0"/>
              </a:spcBef>
              <a:buClr>
                <a:srgbClr val="5A5A5A"/>
              </a:buClr>
              <a:buSzPct val="100000"/>
              <a:buNone/>
            </a:pPr>
            <a:r>
              <a:rPr lang="ja-JP" altLang="en-US" sz="1100" kern="0" dirty="0">
                <a:solidFill>
                  <a:schemeClr val="tx1"/>
                </a:solidFill>
                <a:latin typeface="Meiryo UI" panose="020B0604030504040204" pitchFamily="50" charset="-128"/>
                <a:ea typeface="Meiryo UI" panose="020B0604030504040204" pitchFamily="50" charset="-128"/>
              </a:rPr>
              <a:t>審査基準：適切性・妥当性</a:t>
            </a:r>
            <a:endParaRPr lang="en-US" altLang="ja-JP" sz="1100" kern="0"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101245696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9263E7-2E71-20B0-6791-7F9216109432}"/>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FE18FEC6-1EC8-47E7-7CB2-48BD716DA4E7}"/>
              </a:ext>
            </a:extLst>
          </p:cNvPr>
          <p:cNvSpPr>
            <a:spLocks noGrp="1"/>
          </p:cNvSpPr>
          <p:nvPr>
            <p:ph type="title"/>
          </p:nvPr>
        </p:nvSpPr>
        <p:spPr/>
        <p:txBody>
          <a:bodyPr/>
          <a:lstStyle/>
          <a:p>
            <a:r>
              <a:rPr lang="en-US" altLang="ja-JP" dirty="0"/>
              <a:t>3-4</a:t>
            </a:r>
            <a:r>
              <a:rPr lang="ja-JP" altLang="en-US" dirty="0"/>
              <a:t>．拠点整備の実施スケジュール</a:t>
            </a:r>
            <a:endParaRPr kumimoji="1" lang="ja-JP" altLang="en-US" dirty="0"/>
          </a:p>
        </p:txBody>
      </p:sp>
      <p:sp>
        <p:nvSpPr>
          <p:cNvPr id="25" name="Rectangle 3">
            <a:extLst>
              <a:ext uri="{FF2B5EF4-FFF2-40B4-BE49-F238E27FC236}">
                <a16:creationId xmlns:a16="http://schemas.microsoft.com/office/drawing/2014/main" id="{3E173A6D-9D66-0D73-5813-1B115D850490}"/>
              </a:ext>
            </a:extLst>
          </p:cNvPr>
          <p:cNvSpPr txBox="1">
            <a:spLocks noChangeArrowheads="1"/>
          </p:cNvSpPr>
          <p:nvPr/>
        </p:nvSpPr>
        <p:spPr bwMode="auto">
          <a:xfrm>
            <a:off x="344488" y="1263340"/>
            <a:ext cx="9216000" cy="383503"/>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lvl1pPr marL="266700" indent="-266700" algn="l" rtl="0" eaLnBrk="0" fontAlgn="base" hangingPunct="0">
              <a:lnSpc>
                <a:spcPct val="120000"/>
              </a:lnSpc>
              <a:spcBef>
                <a:spcPct val="30000"/>
              </a:spcBef>
              <a:spcAft>
                <a:spcPct val="0"/>
              </a:spcAft>
              <a:buClr>
                <a:schemeClr val="bg2"/>
              </a:buClr>
              <a:buFont typeface="Wingdings" pitchFamily="2" charset="2"/>
              <a:buChar char="n"/>
              <a:defRPr kumimoji="1" sz="1400">
                <a:solidFill>
                  <a:srgbClr val="000000"/>
                </a:solidFill>
                <a:latin typeface="Arial" panose="020B0604020202020204" pitchFamily="34" charset="0"/>
                <a:ea typeface="ＭＳ Ｐゴシック" panose="020B0600070205080204" pitchFamily="50" charset="-128"/>
                <a:cs typeface="+mn-cs"/>
              </a:defRPr>
            </a:lvl1pPr>
            <a:lvl2pPr marL="539750" indent="-271463" algn="l" rtl="0" eaLnBrk="0" fontAlgn="base" hangingPunct="0">
              <a:lnSpc>
                <a:spcPct val="120000"/>
              </a:lnSpc>
              <a:spcBef>
                <a:spcPct val="30000"/>
              </a:spcBef>
              <a:spcAft>
                <a:spcPct val="0"/>
              </a:spcAft>
              <a:buClr>
                <a:schemeClr val="bg2"/>
              </a:buClr>
              <a:buFont typeface="Wingdings" pitchFamily="2" charset="2"/>
              <a:buChar char="l"/>
              <a:defRPr kumimoji="1" sz="1200">
                <a:solidFill>
                  <a:srgbClr val="000000"/>
                </a:solidFill>
                <a:latin typeface="Arial" panose="020B0604020202020204" pitchFamily="34" charset="0"/>
                <a:ea typeface="ＭＳ Ｐゴシック" panose="020B0600070205080204" pitchFamily="50" charset="-128"/>
              </a:defRPr>
            </a:lvl2pPr>
            <a:lvl3pPr marL="812800" indent="-271463" algn="l" rtl="0" eaLnBrk="0" fontAlgn="base" hangingPunct="0">
              <a:lnSpc>
                <a:spcPct val="120000"/>
              </a:lnSpc>
              <a:spcBef>
                <a:spcPct val="30000"/>
              </a:spcBef>
              <a:spcAft>
                <a:spcPct val="0"/>
              </a:spcAft>
              <a:buClr>
                <a:schemeClr val="bg2"/>
              </a:buClr>
              <a:buFont typeface="ＭＳ Ｐゴシック" charset="-128"/>
              <a:buChar char="–"/>
              <a:defRPr sz="1200">
                <a:solidFill>
                  <a:srgbClr val="000000"/>
                </a:solidFill>
                <a:latin typeface="Arial" panose="020B0604020202020204" pitchFamily="34" charset="0"/>
                <a:ea typeface="ＭＳ Ｐゴシック" panose="020B0600070205080204" pitchFamily="50" charset="-128"/>
              </a:defRPr>
            </a:lvl3pPr>
            <a:lvl4pPr marL="1079500" indent="-265113" algn="l" rtl="0" eaLnBrk="0" fontAlgn="base" hangingPunct="0">
              <a:lnSpc>
                <a:spcPct val="120000"/>
              </a:lnSpc>
              <a:spcBef>
                <a:spcPct val="30000"/>
              </a:spcBef>
              <a:spcAft>
                <a:spcPct val="0"/>
              </a:spcAft>
              <a:buClr>
                <a:schemeClr val="bg2"/>
              </a:buClr>
              <a:buFont typeface="ＭＳ Ｐゴシック" charset="-128"/>
              <a:buChar char="–"/>
              <a:defRPr kumimoji="1" sz="1200">
                <a:solidFill>
                  <a:srgbClr val="000000"/>
                </a:solidFill>
                <a:latin typeface="Arial" panose="020B0604020202020204" pitchFamily="34" charset="0"/>
                <a:ea typeface="ＭＳ Ｐゴシック" panose="020B0600070205080204" pitchFamily="50" charset="-128"/>
              </a:defRPr>
            </a:lvl4pPr>
            <a:lvl5pPr marL="1968500" indent="-268288" algn="just" defTabSz="990600" rtl="0" eaLnBrk="0" fontAlgn="base" hangingPunct="0">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5pPr>
            <a:lvl6pPr marL="24257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6pPr>
            <a:lvl7pPr marL="28829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7pPr>
            <a:lvl8pPr marL="33401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8pPr>
            <a:lvl9pPr marL="37973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9pPr>
          </a:lstStyle>
          <a:p>
            <a:pPr marL="0" indent="0" eaLnBrk="1" hangingPunct="1">
              <a:spcBef>
                <a:spcPct val="0"/>
              </a:spcBef>
              <a:buClr>
                <a:srgbClr val="5A5A5A"/>
              </a:buClr>
              <a:buSzPct val="100000"/>
              <a:buFont typeface="Wingdings" pitchFamily="2" charset="2"/>
              <a:buNone/>
            </a:pPr>
            <a:r>
              <a:rPr lang="en-US" altLang="ja-JP" sz="1100" b="1" kern="0" dirty="0">
                <a:solidFill>
                  <a:schemeClr val="tx1"/>
                </a:solidFill>
                <a:highlight>
                  <a:srgbClr val="CCDAEC"/>
                </a:highlight>
                <a:latin typeface="Meiryo UI" panose="020B0604030504040204" pitchFamily="50" charset="-128"/>
                <a:ea typeface="Meiryo UI" panose="020B0604030504040204" pitchFamily="50" charset="-128"/>
              </a:rPr>
              <a:t>【</a:t>
            </a:r>
            <a:r>
              <a:rPr lang="ja-JP" altLang="en-US" sz="1100" b="1" kern="0" dirty="0">
                <a:solidFill>
                  <a:schemeClr val="tx1"/>
                </a:solidFill>
                <a:highlight>
                  <a:srgbClr val="CCDAEC"/>
                </a:highlight>
                <a:latin typeface="Meiryo UI" panose="020B0604030504040204" pitchFamily="50" charset="-128"/>
                <a:ea typeface="Meiryo UI" panose="020B0604030504040204" pitchFamily="50" charset="-128"/>
              </a:rPr>
              <a:t>拠点の竣工、操業開始までのスケジュール</a:t>
            </a:r>
            <a:r>
              <a:rPr lang="en-US" altLang="ja-JP" sz="1100" b="1" kern="0" dirty="0">
                <a:solidFill>
                  <a:schemeClr val="tx1"/>
                </a:solidFill>
                <a:highlight>
                  <a:srgbClr val="CCDAEC"/>
                </a:highlight>
                <a:latin typeface="Meiryo UI" panose="020B0604030504040204" pitchFamily="50" charset="-128"/>
                <a:ea typeface="Meiryo UI" panose="020B0604030504040204" pitchFamily="50" charset="-128"/>
              </a:rPr>
              <a:t>】</a:t>
            </a:r>
          </a:p>
          <a:p>
            <a:pPr marL="0" indent="0" eaLnBrk="1" hangingPunct="1">
              <a:spcBef>
                <a:spcPct val="0"/>
              </a:spcBef>
              <a:buClr>
                <a:srgbClr val="5A5A5A"/>
              </a:buClr>
              <a:buSzPct val="100000"/>
              <a:buNone/>
            </a:pPr>
            <a:r>
              <a:rPr lang="ja-JP" altLang="en-US" sz="1100" kern="0" dirty="0">
                <a:solidFill>
                  <a:schemeClr val="tx1"/>
                </a:solidFill>
                <a:latin typeface="Meiryo UI" panose="020B0604030504040204" pitchFamily="50" charset="-128"/>
                <a:ea typeface="Meiryo UI" panose="020B0604030504040204" pitchFamily="50" charset="-128"/>
              </a:rPr>
              <a:t>研究開発拠点あるいは生産拠点の新規立ち上げに向け、</a:t>
            </a:r>
            <a:r>
              <a:rPr lang="ja-JP" altLang="en-US" sz="1100" u="sng" kern="0" dirty="0">
                <a:solidFill>
                  <a:schemeClr val="tx1"/>
                </a:solidFill>
                <a:latin typeface="Meiryo UI" panose="020B0604030504040204" pitchFamily="50" charset="-128"/>
                <a:ea typeface="Meiryo UI" panose="020B0604030504040204" pitchFamily="50" charset="-128"/>
              </a:rPr>
              <a:t>拠点の竣工、操業開始までのスケジュール</a:t>
            </a:r>
            <a:r>
              <a:rPr lang="ja-JP" altLang="en-US" sz="1100" kern="0" dirty="0">
                <a:solidFill>
                  <a:schemeClr val="tx1"/>
                </a:solidFill>
                <a:latin typeface="Meiryo UI" panose="020B0604030504040204" pitchFamily="50" charset="-128"/>
                <a:ea typeface="Meiryo UI" panose="020B0604030504040204" pitchFamily="50" charset="-128"/>
              </a:rPr>
              <a:t>を具体的に記載してください。</a:t>
            </a:r>
            <a:endParaRPr lang="en-US" altLang="ja-JP" sz="1100" b="1" kern="0" dirty="0">
              <a:solidFill>
                <a:schemeClr val="tx1"/>
              </a:solidFill>
              <a:latin typeface="Meiryo UI" panose="020B0604030504040204" pitchFamily="50" charset="-128"/>
              <a:ea typeface="Meiryo UI" panose="020B0604030504040204" pitchFamily="50" charset="-128"/>
            </a:endParaRPr>
          </a:p>
        </p:txBody>
      </p:sp>
      <p:sp>
        <p:nvSpPr>
          <p:cNvPr id="3" name="正方形/長方形 2">
            <a:extLst>
              <a:ext uri="{FF2B5EF4-FFF2-40B4-BE49-F238E27FC236}">
                <a16:creationId xmlns:a16="http://schemas.microsoft.com/office/drawing/2014/main" id="{5E70851C-BCF0-1DA0-5206-5D53A38D0240}"/>
              </a:ext>
            </a:extLst>
          </p:cNvPr>
          <p:cNvSpPr/>
          <p:nvPr/>
        </p:nvSpPr>
        <p:spPr bwMode="auto">
          <a:xfrm>
            <a:off x="488504" y="1844824"/>
            <a:ext cx="9070014" cy="4320477"/>
          </a:xfrm>
          <a:prstGeom prst="rect">
            <a:avLst/>
          </a:prstGeom>
          <a:noFill/>
          <a:ln w="12700" cap="flat" cmpd="sng" algn="ctr">
            <a:solidFill>
              <a:schemeClr val="bg2"/>
            </a:solidFill>
            <a:prstDash val="solid"/>
            <a:round/>
            <a:headEnd type="none" w="med" len="med"/>
            <a:tailEnd type="none" w="med" len="med"/>
          </a:ln>
          <a:effectLst/>
        </p:spPr>
        <p:txBody>
          <a:bodyPr vert="horz" wrap="none" lIns="18000" tIns="18000" rIns="18000" bIns="18000" numCol="1" rtlCol="0" anchor="ctr" anchorCtr="0" compatLnSpc="1">
            <a:prstTxWarp prst="textNoShape">
              <a:avLst/>
            </a:prstTxWarp>
          </a:bodyPr>
          <a:lstStyle/>
          <a:p>
            <a:r>
              <a:rPr lang="ja-JP" altLang="en-US" sz="1100" dirty="0"/>
              <a:t>月次の工程表</a:t>
            </a:r>
            <a:r>
              <a:rPr kumimoji="1" lang="ja-JP" altLang="en-US" sz="1100" b="0" i="0" u="none" strike="noStrike" cap="none" normalizeH="0" baseline="0" dirty="0">
                <a:ln>
                  <a:noFill/>
                </a:ln>
                <a:solidFill>
                  <a:srgbClr val="000000"/>
                </a:solidFill>
                <a:effectLst/>
                <a:latin typeface="Arial" charset="0"/>
                <a:ea typeface="ＭＳ Ｐゴシック" charset="-128"/>
              </a:rPr>
              <a:t>など</a:t>
            </a:r>
            <a:endParaRPr lang="ja-JP" altLang="en-US" sz="1100" dirty="0"/>
          </a:p>
        </p:txBody>
      </p:sp>
      <p:sp>
        <p:nvSpPr>
          <p:cNvPr id="4" name="Rectangle 3">
            <a:extLst>
              <a:ext uri="{FF2B5EF4-FFF2-40B4-BE49-F238E27FC236}">
                <a16:creationId xmlns:a16="http://schemas.microsoft.com/office/drawing/2014/main" id="{6E95EB82-2B68-9B5F-F965-C8CEBF230F33}"/>
              </a:ext>
            </a:extLst>
          </p:cNvPr>
          <p:cNvSpPr txBox="1">
            <a:spLocks noChangeArrowheads="1"/>
          </p:cNvSpPr>
          <p:nvPr/>
        </p:nvSpPr>
        <p:spPr bwMode="auto">
          <a:xfrm>
            <a:off x="7401271" y="319526"/>
            <a:ext cx="2146759" cy="180370"/>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lvl1pPr marL="266700" indent="-266700" algn="l" rtl="0" eaLnBrk="0" fontAlgn="base" hangingPunct="0">
              <a:lnSpc>
                <a:spcPct val="120000"/>
              </a:lnSpc>
              <a:spcBef>
                <a:spcPct val="30000"/>
              </a:spcBef>
              <a:spcAft>
                <a:spcPct val="0"/>
              </a:spcAft>
              <a:buClr>
                <a:schemeClr val="bg2"/>
              </a:buClr>
              <a:buFont typeface="Wingdings" pitchFamily="2" charset="2"/>
              <a:buChar char="n"/>
              <a:defRPr kumimoji="1" sz="1400">
                <a:solidFill>
                  <a:srgbClr val="000000"/>
                </a:solidFill>
                <a:latin typeface="Arial" panose="020B0604020202020204" pitchFamily="34" charset="0"/>
                <a:ea typeface="ＭＳ Ｐゴシック" panose="020B0600070205080204" pitchFamily="50" charset="-128"/>
                <a:cs typeface="+mn-cs"/>
              </a:defRPr>
            </a:lvl1pPr>
            <a:lvl2pPr marL="539750" indent="-271463" algn="l" rtl="0" eaLnBrk="0" fontAlgn="base" hangingPunct="0">
              <a:lnSpc>
                <a:spcPct val="120000"/>
              </a:lnSpc>
              <a:spcBef>
                <a:spcPct val="30000"/>
              </a:spcBef>
              <a:spcAft>
                <a:spcPct val="0"/>
              </a:spcAft>
              <a:buClr>
                <a:schemeClr val="bg2"/>
              </a:buClr>
              <a:buFont typeface="Wingdings" pitchFamily="2" charset="2"/>
              <a:buChar char="l"/>
              <a:defRPr kumimoji="1" sz="1200">
                <a:solidFill>
                  <a:srgbClr val="000000"/>
                </a:solidFill>
                <a:latin typeface="Arial" panose="020B0604020202020204" pitchFamily="34" charset="0"/>
                <a:ea typeface="ＭＳ Ｐゴシック" panose="020B0600070205080204" pitchFamily="50" charset="-128"/>
              </a:defRPr>
            </a:lvl2pPr>
            <a:lvl3pPr marL="812800" indent="-271463" algn="l" rtl="0" eaLnBrk="0" fontAlgn="base" hangingPunct="0">
              <a:lnSpc>
                <a:spcPct val="120000"/>
              </a:lnSpc>
              <a:spcBef>
                <a:spcPct val="30000"/>
              </a:spcBef>
              <a:spcAft>
                <a:spcPct val="0"/>
              </a:spcAft>
              <a:buClr>
                <a:schemeClr val="bg2"/>
              </a:buClr>
              <a:buFont typeface="ＭＳ Ｐゴシック" charset="-128"/>
              <a:buChar char="–"/>
              <a:defRPr sz="1200">
                <a:solidFill>
                  <a:srgbClr val="000000"/>
                </a:solidFill>
                <a:latin typeface="Arial" panose="020B0604020202020204" pitchFamily="34" charset="0"/>
                <a:ea typeface="ＭＳ Ｐゴシック" panose="020B0600070205080204" pitchFamily="50" charset="-128"/>
              </a:defRPr>
            </a:lvl3pPr>
            <a:lvl4pPr marL="1079500" indent="-265113" algn="l" rtl="0" eaLnBrk="0" fontAlgn="base" hangingPunct="0">
              <a:lnSpc>
                <a:spcPct val="120000"/>
              </a:lnSpc>
              <a:spcBef>
                <a:spcPct val="30000"/>
              </a:spcBef>
              <a:spcAft>
                <a:spcPct val="0"/>
              </a:spcAft>
              <a:buClr>
                <a:schemeClr val="bg2"/>
              </a:buClr>
              <a:buFont typeface="ＭＳ Ｐゴシック" charset="-128"/>
              <a:buChar char="–"/>
              <a:defRPr kumimoji="1" sz="1200">
                <a:solidFill>
                  <a:srgbClr val="000000"/>
                </a:solidFill>
                <a:latin typeface="Arial" panose="020B0604020202020204" pitchFamily="34" charset="0"/>
                <a:ea typeface="ＭＳ Ｐゴシック" panose="020B0600070205080204" pitchFamily="50" charset="-128"/>
              </a:defRPr>
            </a:lvl4pPr>
            <a:lvl5pPr marL="1968500" indent="-268288" algn="just" defTabSz="990600" rtl="0" eaLnBrk="0" fontAlgn="base" hangingPunct="0">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5pPr>
            <a:lvl6pPr marL="24257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6pPr>
            <a:lvl7pPr marL="28829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7pPr>
            <a:lvl8pPr marL="33401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8pPr>
            <a:lvl9pPr marL="37973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9pPr>
          </a:lstStyle>
          <a:p>
            <a:pPr marL="0" indent="0" algn="r" eaLnBrk="1" hangingPunct="1">
              <a:spcBef>
                <a:spcPct val="0"/>
              </a:spcBef>
              <a:buClr>
                <a:srgbClr val="5A5A5A"/>
              </a:buClr>
              <a:buSzPct val="100000"/>
              <a:buNone/>
            </a:pPr>
            <a:r>
              <a:rPr lang="ja-JP" altLang="en-US" sz="1100" kern="0" dirty="0">
                <a:solidFill>
                  <a:schemeClr val="tx1"/>
                </a:solidFill>
                <a:latin typeface="Meiryo UI" panose="020B0604030504040204" pitchFamily="50" charset="-128"/>
                <a:ea typeface="Meiryo UI" panose="020B0604030504040204" pitchFamily="50" charset="-128"/>
              </a:rPr>
              <a:t>審査基準：適切性・妥当性</a:t>
            </a:r>
            <a:endParaRPr lang="en-US" altLang="ja-JP" sz="1100" kern="0"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55018892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正方形/長方形 11">
            <a:extLst>
              <a:ext uri="{FF2B5EF4-FFF2-40B4-BE49-F238E27FC236}">
                <a16:creationId xmlns:a16="http://schemas.microsoft.com/office/drawing/2014/main" id="{32DFA8B3-ABDA-F8A2-F7E4-AD5977C68D9E}"/>
              </a:ext>
            </a:extLst>
          </p:cNvPr>
          <p:cNvSpPr/>
          <p:nvPr/>
        </p:nvSpPr>
        <p:spPr bwMode="auto">
          <a:xfrm>
            <a:off x="632520" y="2492896"/>
            <a:ext cx="6480720" cy="1296144"/>
          </a:xfrm>
          <a:prstGeom prst="rect">
            <a:avLst/>
          </a:prstGeom>
          <a:solidFill>
            <a:schemeClr val="accent6"/>
          </a:solidFill>
          <a:ln w="12700" cap="flat" cmpd="sng" algn="ctr">
            <a:noFill/>
            <a:prstDash val="solid"/>
            <a:round/>
            <a:headEnd type="none" w="med" len="med"/>
            <a:tailEnd type="none" w="med" len="med"/>
          </a:ln>
          <a:effectLst/>
        </p:spPr>
        <p:txBody>
          <a:bodyPr vert="horz" wrap="none" lIns="18000" tIns="18000" rIns="18000" bIns="18000" numCol="1" rtlCol="0" anchor="ctr" anchorCtr="0" compatLnSpc="1">
            <a:prstTxWarp prst="textNoShape">
              <a:avLst/>
            </a:prstTxWarp>
          </a:bodyPr>
          <a:lstStyle/>
          <a:p>
            <a:r>
              <a:rPr lang="ja-JP" altLang="en-US" sz="3200" dirty="0">
                <a:solidFill>
                  <a:schemeClr val="bg1"/>
                </a:solidFill>
              </a:rPr>
              <a:t>１．事業のビジョン</a:t>
            </a:r>
          </a:p>
        </p:txBody>
      </p:sp>
    </p:spTree>
    <p:extLst>
      <p:ext uri="{BB962C8B-B14F-4D97-AF65-F5344CB8AC3E}">
        <p14:creationId xmlns:p14="http://schemas.microsoft.com/office/powerpoint/2010/main" val="8174945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3525A0-9FCF-9A0F-8E67-A613A13DA2BE}"/>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81C83022-34AB-A94F-99CB-4BED7786921C}"/>
              </a:ext>
            </a:extLst>
          </p:cNvPr>
          <p:cNvSpPr>
            <a:spLocks noGrp="1"/>
          </p:cNvSpPr>
          <p:nvPr>
            <p:ph type="title"/>
          </p:nvPr>
        </p:nvSpPr>
        <p:spPr/>
        <p:txBody>
          <a:bodyPr/>
          <a:lstStyle/>
          <a:p>
            <a:r>
              <a:rPr lang="en-US" altLang="ja-JP" dirty="0"/>
              <a:t>1-1</a:t>
            </a:r>
            <a:r>
              <a:rPr lang="ja-JP" altLang="en-US" dirty="0"/>
              <a:t>．目指す姿（ビジョン）</a:t>
            </a:r>
            <a:endParaRPr kumimoji="1" lang="ja-JP" altLang="en-US" dirty="0"/>
          </a:p>
        </p:txBody>
      </p:sp>
      <p:sp>
        <p:nvSpPr>
          <p:cNvPr id="19" name="Rectangle 3">
            <a:extLst>
              <a:ext uri="{FF2B5EF4-FFF2-40B4-BE49-F238E27FC236}">
                <a16:creationId xmlns:a16="http://schemas.microsoft.com/office/drawing/2014/main" id="{D6A62EB0-B2A2-BBC6-FB72-94318E7BB112}"/>
              </a:ext>
            </a:extLst>
          </p:cNvPr>
          <p:cNvSpPr txBox="1">
            <a:spLocks noChangeArrowheads="1"/>
          </p:cNvSpPr>
          <p:nvPr/>
        </p:nvSpPr>
        <p:spPr bwMode="auto">
          <a:xfrm>
            <a:off x="344856" y="1219892"/>
            <a:ext cx="9216000" cy="383503"/>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lvl1pPr marL="266700" indent="-266700" algn="l" rtl="0" eaLnBrk="0" fontAlgn="base" hangingPunct="0">
              <a:lnSpc>
                <a:spcPct val="120000"/>
              </a:lnSpc>
              <a:spcBef>
                <a:spcPct val="30000"/>
              </a:spcBef>
              <a:spcAft>
                <a:spcPct val="0"/>
              </a:spcAft>
              <a:buClr>
                <a:schemeClr val="bg2"/>
              </a:buClr>
              <a:buFont typeface="Wingdings" pitchFamily="2" charset="2"/>
              <a:buChar char="n"/>
              <a:defRPr kumimoji="1" sz="1400">
                <a:solidFill>
                  <a:srgbClr val="000000"/>
                </a:solidFill>
                <a:latin typeface="Arial" panose="020B0604020202020204" pitchFamily="34" charset="0"/>
                <a:ea typeface="ＭＳ Ｐゴシック" panose="020B0600070205080204" pitchFamily="50" charset="-128"/>
                <a:cs typeface="+mn-cs"/>
              </a:defRPr>
            </a:lvl1pPr>
            <a:lvl2pPr marL="539750" indent="-271463" algn="l" rtl="0" eaLnBrk="0" fontAlgn="base" hangingPunct="0">
              <a:lnSpc>
                <a:spcPct val="120000"/>
              </a:lnSpc>
              <a:spcBef>
                <a:spcPct val="30000"/>
              </a:spcBef>
              <a:spcAft>
                <a:spcPct val="0"/>
              </a:spcAft>
              <a:buClr>
                <a:schemeClr val="bg2"/>
              </a:buClr>
              <a:buFont typeface="Wingdings" pitchFamily="2" charset="2"/>
              <a:buChar char="l"/>
              <a:defRPr kumimoji="1" sz="1200">
                <a:solidFill>
                  <a:srgbClr val="000000"/>
                </a:solidFill>
                <a:latin typeface="Arial" panose="020B0604020202020204" pitchFamily="34" charset="0"/>
                <a:ea typeface="ＭＳ Ｐゴシック" panose="020B0600070205080204" pitchFamily="50" charset="-128"/>
              </a:defRPr>
            </a:lvl2pPr>
            <a:lvl3pPr marL="812800" indent="-271463" algn="l" rtl="0" eaLnBrk="0" fontAlgn="base" hangingPunct="0">
              <a:lnSpc>
                <a:spcPct val="120000"/>
              </a:lnSpc>
              <a:spcBef>
                <a:spcPct val="30000"/>
              </a:spcBef>
              <a:spcAft>
                <a:spcPct val="0"/>
              </a:spcAft>
              <a:buClr>
                <a:schemeClr val="bg2"/>
              </a:buClr>
              <a:buFont typeface="ＭＳ Ｐゴシック" charset="-128"/>
              <a:buChar char="–"/>
              <a:defRPr sz="1200">
                <a:solidFill>
                  <a:srgbClr val="000000"/>
                </a:solidFill>
                <a:latin typeface="Arial" panose="020B0604020202020204" pitchFamily="34" charset="0"/>
                <a:ea typeface="ＭＳ Ｐゴシック" panose="020B0600070205080204" pitchFamily="50" charset="-128"/>
              </a:defRPr>
            </a:lvl3pPr>
            <a:lvl4pPr marL="1079500" indent="-265113" algn="l" rtl="0" eaLnBrk="0" fontAlgn="base" hangingPunct="0">
              <a:lnSpc>
                <a:spcPct val="120000"/>
              </a:lnSpc>
              <a:spcBef>
                <a:spcPct val="30000"/>
              </a:spcBef>
              <a:spcAft>
                <a:spcPct val="0"/>
              </a:spcAft>
              <a:buClr>
                <a:schemeClr val="bg2"/>
              </a:buClr>
              <a:buFont typeface="ＭＳ Ｐゴシック" charset="-128"/>
              <a:buChar char="–"/>
              <a:defRPr kumimoji="1" sz="1200">
                <a:solidFill>
                  <a:srgbClr val="000000"/>
                </a:solidFill>
                <a:latin typeface="Arial" panose="020B0604020202020204" pitchFamily="34" charset="0"/>
                <a:ea typeface="ＭＳ Ｐゴシック" panose="020B0600070205080204" pitchFamily="50" charset="-128"/>
              </a:defRPr>
            </a:lvl4pPr>
            <a:lvl5pPr marL="1968500" indent="-268288" algn="just" defTabSz="990600" rtl="0" eaLnBrk="0" fontAlgn="base" hangingPunct="0">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5pPr>
            <a:lvl6pPr marL="24257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6pPr>
            <a:lvl7pPr marL="28829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7pPr>
            <a:lvl8pPr marL="33401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8pPr>
            <a:lvl9pPr marL="37973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9pPr>
          </a:lstStyle>
          <a:p>
            <a:pPr marL="0" indent="0" eaLnBrk="1" hangingPunct="1">
              <a:spcBef>
                <a:spcPct val="0"/>
              </a:spcBef>
              <a:buClr>
                <a:srgbClr val="5A5A5A"/>
              </a:buClr>
              <a:buSzPct val="100000"/>
              <a:buNone/>
            </a:pPr>
            <a:r>
              <a:rPr lang="ja-JP" altLang="en-US" sz="1100" kern="0" dirty="0">
                <a:solidFill>
                  <a:schemeClr val="tx1"/>
                </a:solidFill>
                <a:latin typeface="Meiryo UI" panose="020B0604030504040204" pitchFamily="50" charset="-128"/>
                <a:ea typeface="Meiryo UI" panose="020B0604030504040204" pitchFamily="50" charset="-128"/>
              </a:rPr>
              <a:t>新たに整備する研究開発拠点あるいは生産拠点を通じて取り組む</a:t>
            </a:r>
            <a:r>
              <a:rPr lang="ja-JP" altLang="en-US" sz="1100" u="sng" kern="0" dirty="0">
                <a:solidFill>
                  <a:schemeClr val="tx1"/>
                </a:solidFill>
                <a:latin typeface="Meiryo UI" panose="020B0604030504040204" pitchFamily="50" charset="-128"/>
                <a:ea typeface="Meiryo UI" panose="020B0604030504040204" pitchFamily="50" charset="-128"/>
              </a:rPr>
              <a:t>ビジネスが目指す姿（ビジョン）</a:t>
            </a:r>
            <a:r>
              <a:rPr lang="ja-JP" altLang="en-US" sz="1100" kern="0" dirty="0">
                <a:solidFill>
                  <a:schemeClr val="tx1"/>
                </a:solidFill>
                <a:latin typeface="Meiryo UI" panose="020B0604030504040204" pitchFamily="50" charset="-128"/>
                <a:ea typeface="Meiryo UI" panose="020B0604030504040204" pitchFamily="50" charset="-128"/>
              </a:rPr>
              <a:t>及び</a:t>
            </a:r>
            <a:r>
              <a:rPr lang="ja-JP" altLang="en-US" sz="1100" u="sng" kern="0" dirty="0">
                <a:solidFill>
                  <a:schemeClr val="tx1"/>
                </a:solidFill>
                <a:latin typeface="Meiryo UI" panose="020B0604030504040204" pitchFamily="50" charset="-128"/>
                <a:ea typeface="Meiryo UI" panose="020B0604030504040204" pitchFamily="50" charset="-128"/>
              </a:rPr>
              <a:t>その背景となる世界や日本（または東京）が抱える課題</a:t>
            </a:r>
            <a:r>
              <a:rPr lang="ja-JP" altLang="en-US" sz="1100" kern="0" dirty="0">
                <a:solidFill>
                  <a:schemeClr val="tx1"/>
                </a:solidFill>
                <a:latin typeface="Meiryo UI" panose="020B0604030504040204" pitchFamily="50" charset="-128"/>
                <a:ea typeface="Meiryo UI" panose="020B0604030504040204" pitchFamily="50" charset="-128"/>
              </a:rPr>
              <a:t>を記載してください。</a:t>
            </a:r>
            <a:endParaRPr lang="en-US" altLang="ja-JP" sz="1100" kern="0" dirty="0">
              <a:solidFill>
                <a:schemeClr val="tx1"/>
              </a:solidFill>
              <a:latin typeface="Meiryo UI" panose="020B0604030504040204" pitchFamily="50" charset="-128"/>
              <a:ea typeface="Meiryo UI" panose="020B0604030504040204" pitchFamily="50" charset="-128"/>
            </a:endParaRPr>
          </a:p>
        </p:txBody>
      </p:sp>
      <p:sp>
        <p:nvSpPr>
          <p:cNvPr id="5" name="正方形/長方形 4">
            <a:extLst>
              <a:ext uri="{FF2B5EF4-FFF2-40B4-BE49-F238E27FC236}">
                <a16:creationId xmlns:a16="http://schemas.microsoft.com/office/drawing/2014/main" id="{54DDB7AE-64BE-BC1B-6EEE-2F9673A40710}"/>
              </a:ext>
            </a:extLst>
          </p:cNvPr>
          <p:cNvSpPr/>
          <p:nvPr/>
        </p:nvSpPr>
        <p:spPr>
          <a:xfrm>
            <a:off x="5889103" y="1700807"/>
            <a:ext cx="3661715" cy="2304258"/>
          </a:xfrm>
          <a:prstGeom prst="rect">
            <a:avLst/>
          </a:prstGeom>
          <a:solidFill>
            <a:schemeClr val="bg1"/>
          </a:solidFill>
          <a:ln w="9525" cap="rnd" cmpd="sng" algn="ctr">
            <a:solidFill>
              <a:srgbClr val="CCDAEC"/>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spcAft>
                <a:spcPts val="600"/>
              </a:spcAft>
            </a:pPr>
            <a:r>
              <a:rPr kumimoji="1" lang="ja-JP" altLang="en-US" sz="1400" b="1"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解決すべき課題（グローバル）</a:t>
            </a:r>
            <a:endParaRPr kumimoji="1" lang="en-US" altLang="ja-JP" sz="1400" b="1"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endParaRPr>
          </a:p>
          <a:p>
            <a:pPr marL="180975" indent="-180975" algn="l">
              <a:buClr>
                <a:srgbClr val="5A5A5A"/>
              </a:buClr>
              <a:buSzPct val="100000"/>
              <a:buFont typeface="Wingdings" panose="05000000000000000000" pitchFamily="2" charset="2"/>
              <a:buChar char="n"/>
              <a:defRPr/>
            </a:pPr>
            <a:r>
              <a:rPr lang="en-US" altLang="ja-JP" sz="1100" b="1" u="sng" dirty="0">
                <a:solidFill>
                  <a:srgbClr val="FF0000"/>
                </a:solidFill>
                <a:latin typeface="Meiryo UI" panose="020B0604030504040204" pitchFamily="50" charset="-128"/>
                <a:ea typeface="Meiryo UI" panose="020B0604030504040204" pitchFamily="50" charset="-128"/>
              </a:rPr>
              <a:t>XXX</a:t>
            </a:r>
          </a:p>
          <a:p>
            <a:pPr marL="180975" lvl="0" indent="-180975" algn="l" fontAlgn="auto">
              <a:lnSpc>
                <a:spcPct val="100000"/>
              </a:lnSpc>
              <a:spcBef>
                <a:spcPts val="0"/>
              </a:spcBef>
              <a:spcAft>
                <a:spcPts val="0"/>
              </a:spcAft>
              <a:buClrTx/>
              <a:buFont typeface="EYInterstate" panose="02000503020000020004" pitchFamily="2" charset="0"/>
              <a:buChar char="•"/>
              <a:defRPr/>
            </a:pPr>
            <a:r>
              <a:rPr lang="en-US" altLang="ja-JP" sz="1100" dirty="0">
                <a:solidFill>
                  <a:srgbClr val="FF0000"/>
                </a:solidFill>
                <a:latin typeface="Meiryo UI" panose="020B0604030504040204" pitchFamily="50" charset="-128"/>
                <a:ea typeface="Meiryo UI" panose="020B0604030504040204" pitchFamily="50" charset="-128"/>
              </a:rPr>
              <a:t>XXXXXX</a:t>
            </a:r>
          </a:p>
          <a:p>
            <a:pPr marL="180975" lvl="0" indent="-180975" algn="l" fontAlgn="auto">
              <a:lnSpc>
                <a:spcPct val="100000"/>
              </a:lnSpc>
              <a:spcBef>
                <a:spcPts val="0"/>
              </a:spcBef>
              <a:spcAft>
                <a:spcPts val="0"/>
              </a:spcAft>
              <a:buClrTx/>
              <a:buFont typeface="EYInterstate" panose="02000503020000020004" pitchFamily="2" charset="0"/>
              <a:buChar char="•"/>
              <a:defRPr/>
            </a:pPr>
            <a:endParaRPr lang="en-US" altLang="ja-JP" sz="1100" dirty="0">
              <a:solidFill>
                <a:srgbClr val="FF0000"/>
              </a:solidFill>
              <a:latin typeface="Meiryo UI" panose="020B0604030504040204" pitchFamily="50" charset="-128"/>
              <a:ea typeface="Meiryo UI" panose="020B0604030504040204" pitchFamily="50" charset="-128"/>
            </a:endParaRPr>
          </a:p>
          <a:p>
            <a:pPr marL="180975" indent="-180975" algn="l">
              <a:buClr>
                <a:srgbClr val="5A5A5A"/>
              </a:buClr>
              <a:buSzPct val="100000"/>
              <a:buFont typeface="Wingdings" panose="05000000000000000000" pitchFamily="2" charset="2"/>
              <a:buChar char="n"/>
              <a:defRPr/>
            </a:pPr>
            <a:r>
              <a:rPr lang="en-US" altLang="ja-JP" sz="1100" b="1" u="sng" dirty="0">
                <a:solidFill>
                  <a:srgbClr val="FF0000"/>
                </a:solidFill>
                <a:latin typeface="Meiryo UI" panose="020B0604030504040204" pitchFamily="50" charset="-128"/>
                <a:ea typeface="Meiryo UI" panose="020B0604030504040204" pitchFamily="50" charset="-128"/>
              </a:rPr>
              <a:t>XXX</a:t>
            </a:r>
          </a:p>
          <a:p>
            <a:pPr marL="180975" lvl="0" indent="-180975" algn="l" fontAlgn="auto">
              <a:lnSpc>
                <a:spcPct val="100000"/>
              </a:lnSpc>
              <a:spcBef>
                <a:spcPts val="0"/>
              </a:spcBef>
              <a:spcAft>
                <a:spcPts val="0"/>
              </a:spcAft>
              <a:buClrTx/>
              <a:buFont typeface="EYInterstate" panose="02000503020000020004" pitchFamily="2" charset="0"/>
              <a:buChar char="•"/>
              <a:defRPr/>
            </a:pPr>
            <a:r>
              <a:rPr lang="en-US" altLang="ja-JP" sz="1100" dirty="0">
                <a:solidFill>
                  <a:srgbClr val="FF0000"/>
                </a:solidFill>
                <a:latin typeface="Meiryo UI" panose="020B0604030504040204" pitchFamily="50" charset="-128"/>
                <a:ea typeface="Meiryo UI" panose="020B0604030504040204" pitchFamily="50" charset="-128"/>
              </a:rPr>
              <a:t>XXXXXX</a:t>
            </a:r>
          </a:p>
          <a:p>
            <a:pPr marL="180975" lvl="0" indent="-180975" algn="l" fontAlgn="auto">
              <a:lnSpc>
                <a:spcPct val="100000"/>
              </a:lnSpc>
              <a:spcBef>
                <a:spcPts val="0"/>
              </a:spcBef>
              <a:spcAft>
                <a:spcPts val="0"/>
              </a:spcAft>
              <a:buClrTx/>
              <a:buFont typeface="EYInterstate" panose="02000503020000020004" pitchFamily="2" charset="0"/>
              <a:buChar char="•"/>
              <a:defRPr/>
            </a:pPr>
            <a:endParaRPr lang="en-US" altLang="ja-JP" sz="1200" dirty="0">
              <a:solidFill>
                <a:schemeClr val="tx1"/>
              </a:solidFill>
              <a:latin typeface="Meiryo UI" panose="020B0604030504040204" pitchFamily="50" charset="-128"/>
              <a:ea typeface="Meiryo UI" panose="020B0604030504040204" pitchFamily="50" charset="-128"/>
            </a:endParaRPr>
          </a:p>
        </p:txBody>
      </p:sp>
      <p:sp>
        <p:nvSpPr>
          <p:cNvPr id="7" name="正方形/長方形 6">
            <a:extLst>
              <a:ext uri="{FF2B5EF4-FFF2-40B4-BE49-F238E27FC236}">
                <a16:creationId xmlns:a16="http://schemas.microsoft.com/office/drawing/2014/main" id="{DC11D2B9-B336-942B-F61F-AB906169B4DB}"/>
              </a:ext>
            </a:extLst>
          </p:cNvPr>
          <p:cNvSpPr/>
          <p:nvPr/>
        </p:nvSpPr>
        <p:spPr>
          <a:xfrm>
            <a:off x="5889103" y="4149078"/>
            <a:ext cx="3661715" cy="2304258"/>
          </a:xfrm>
          <a:prstGeom prst="rect">
            <a:avLst/>
          </a:prstGeom>
          <a:solidFill>
            <a:schemeClr val="bg1"/>
          </a:solidFill>
          <a:ln w="9525" cap="rnd" cmpd="sng" algn="ctr">
            <a:solidFill>
              <a:srgbClr val="CCDAEC"/>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spcAft>
                <a:spcPts val="600"/>
              </a:spcAft>
            </a:pPr>
            <a:r>
              <a:rPr lang="ja-JP" altLang="en-US" sz="1400" b="1" dirty="0">
                <a:solidFill>
                  <a:schemeClr val="tx1"/>
                </a:solidFill>
                <a:latin typeface="Meiryo UI" panose="020B0604030504040204" pitchFamily="50" charset="-128"/>
                <a:ea typeface="Meiryo UI" panose="020B0604030504040204" pitchFamily="50" charset="-128"/>
              </a:rPr>
              <a:t>解決すべき課題（日本または東京）</a:t>
            </a:r>
            <a:endParaRPr kumimoji="1" lang="en-US" altLang="ja-JP" sz="1400" b="1"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endParaRPr>
          </a:p>
          <a:p>
            <a:pPr marL="180975" indent="-180975" algn="l">
              <a:buClr>
                <a:srgbClr val="5A5A5A"/>
              </a:buClr>
              <a:buSzPct val="100000"/>
              <a:buFont typeface="Wingdings" panose="05000000000000000000" pitchFamily="2" charset="2"/>
              <a:buChar char="n"/>
              <a:defRPr/>
            </a:pPr>
            <a:r>
              <a:rPr lang="en-US" altLang="ja-JP" sz="1100" b="1" u="sng" dirty="0">
                <a:solidFill>
                  <a:srgbClr val="FF0000"/>
                </a:solidFill>
                <a:latin typeface="Meiryo UI" panose="020B0604030504040204" pitchFamily="50" charset="-128"/>
                <a:ea typeface="Meiryo UI" panose="020B0604030504040204" pitchFamily="50" charset="-128"/>
              </a:rPr>
              <a:t>XXX</a:t>
            </a:r>
          </a:p>
          <a:p>
            <a:pPr marL="180975" lvl="0" indent="-180975" algn="l" fontAlgn="auto">
              <a:lnSpc>
                <a:spcPct val="100000"/>
              </a:lnSpc>
              <a:spcBef>
                <a:spcPts val="0"/>
              </a:spcBef>
              <a:spcAft>
                <a:spcPts val="0"/>
              </a:spcAft>
              <a:buClrTx/>
              <a:buFont typeface="EYInterstate" panose="02000503020000020004" pitchFamily="2" charset="0"/>
              <a:buChar char="•"/>
              <a:defRPr/>
            </a:pPr>
            <a:r>
              <a:rPr lang="en-US" altLang="ja-JP" sz="1100" dirty="0">
                <a:solidFill>
                  <a:srgbClr val="FF0000"/>
                </a:solidFill>
                <a:latin typeface="Meiryo UI" panose="020B0604030504040204" pitchFamily="50" charset="-128"/>
                <a:ea typeface="Meiryo UI" panose="020B0604030504040204" pitchFamily="50" charset="-128"/>
              </a:rPr>
              <a:t>XXXXXX</a:t>
            </a:r>
          </a:p>
          <a:p>
            <a:pPr marL="180975" lvl="0" indent="-180975" algn="l" fontAlgn="auto">
              <a:lnSpc>
                <a:spcPct val="100000"/>
              </a:lnSpc>
              <a:spcBef>
                <a:spcPts val="0"/>
              </a:spcBef>
              <a:spcAft>
                <a:spcPts val="0"/>
              </a:spcAft>
              <a:buClrTx/>
              <a:buFont typeface="EYInterstate" panose="02000503020000020004" pitchFamily="2" charset="0"/>
              <a:buChar char="•"/>
              <a:defRPr/>
            </a:pPr>
            <a:endParaRPr lang="en-US" altLang="ja-JP" sz="1100" dirty="0">
              <a:solidFill>
                <a:srgbClr val="FF0000"/>
              </a:solidFill>
              <a:latin typeface="Meiryo UI" panose="020B0604030504040204" pitchFamily="50" charset="-128"/>
              <a:ea typeface="Meiryo UI" panose="020B0604030504040204" pitchFamily="50" charset="-128"/>
            </a:endParaRPr>
          </a:p>
          <a:p>
            <a:pPr marL="180975" indent="-180975" algn="l">
              <a:buClr>
                <a:srgbClr val="5A5A5A"/>
              </a:buClr>
              <a:buSzPct val="100000"/>
              <a:buFont typeface="Wingdings" panose="05000000000000000000" pitchFamily="2" charset="2"/>
              <a:buChar char="n"/>
              <a:defRPr/>
            </a:pPr>
            <a:r>
              <a:rPr lang="en-US" altLang="ja-JP" sz="1100" b="1" u="sng" dirty="0">
                <a:solidFill>
                  <a:srgbClr val="FF0000"/>
                </a:solidFill>
                <a:latin typeface="Meiryo UI" panose="020B0604030504040204" pitchFamily="50" charset="-128"/>
                <a:ea typeface="Meiryo UI" panose="020B0604030504040204" pitchFamily="50" charset="-128"/>
              </a:rPr>
              <a:t>XXX</a:t>
            </a:r>
          </a:p>
          <a:p>
            <a:pPr marL="180975" lvl="0" indent="-180975" algn="l" fontAlgn="auto">
              <a:lnSpc>
                <a:spcPct val="100000"/>
              </a:lnSpc>
              <a:spcBef>
                <a:spcPts val="0"/>
              </a:spcBef>
              <a:spcAft>
                <a:spcPts val="0"/>
              </a:spcAft>
              <a:buClrTx/>
              <a:buFont typeface="EYInterstate" panose="02000503020000020004" pitchFamily="2" charset="0"/>
              <a:buChar char="•"/>
              <a:defRPr/>
            </a:pPr>
            <a:r>
              <a:rPr lang="en-US" altLang="ja-JP" sz="1100" dirty="0">
                <a:solidFill>
                  <a:srgbClr val="FF0000"/>
                </a:solidFill>
                <a:latin typeface="Meiryo UI" panose="020B0604030504040204" pitchFamily="50" charset="-128"/>
                <a:ea typeface="Meiryo UI" panose="020B0604030504040204" pitchFamily="50" charset="-128"/>
              </a:rPr>
              <a:t>XXXXXX</a:t>
            </a:r>
          </a:p>
          <a:p>
            <a:pPr marL="180975" lvl="0" indent="-180975" algn="l" fontAlgn="auto">
              <a:lnSpc>
                <a:spcPct val="100000"/>
              </a:lnSpc>
              <a:spcBef>
                <a:spcPts val="0"/>
              </a:spcBef>
              <a:spcAft>
                <a:spcPts val="0"/>
              </a:spcAft>
              <a:buClrTx/>
              <a:buFont typeface="EYInterstate" panose="02000503020000020004" pitchFamily="2" charset="0"/>
              <a:buChar char="•"/>
              <a:defRPr/>
            </a:pPr>
            <a:endParaRPr lang="en-US" altLang="ja-JP" sz="1200" dirty="0">
              <a:solidFill>
                <a:schemeClr val="tx1"/>
              </a:solidFill>
              <a:latin typeface="Meiryo UI" panose="020B0604030504040204" pitchFamily="50" charset="-128"/>
              <a:ea typeface="Meiryo UI" panose="020B0604030504040204" pitchFamily="50" charset="-128"/>
            </a:endParaRPr>
          </a:p>
        </p:txBody>
      </p:sp>
      <p:sp>
        <p:nvSpPr>
          <p:cNvPr id="8" name="二等辺三角形 7">
            <a:extLst>
              <a:ext uri="{FF2B5EF4-FFF2-40B4-BE49-F238E27FC236}">
                <a16:creationId xmlns:a16="http://schemas.microsoft.com/office/drawing/2014/main" id="{F80834ED-7098-7E18-CDDB-9EF07BA20DC8}"/>
              </a:ext>
            </a:extLst>
          </p:cNvPr>
          <p:cNvSpPr/>
          <p:nvPr/>
        </p:nvSpPr>
        <p:spPr>
          <a:xfrm rot="16200000">
            <a:off x="4625731" y="2741693"/>
            <a:ext cx="2304257" cy="222488"/>
          </a:xfrm>
          <a:prstGeom prst="triangle">
            <a:avLst>
              <a:gd name="adj" fmla="val 44369"/>
            </a:avLst>
          </a:prstGeom>
          <a:solidFill>
            <a:schemeClr val="accent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endParaRPr kumimoji="1" lang="ja-JP" altLang="en-US" sz="1200" dirty="0">
              <a:solidFill>
                <a:srgbClr val="575757"/>
              </a:solidFill>
              <a:latin typeface="Meiryo UI" panose="020B0604030504040204" pitchFamily="50" charset="-128"/>
              <a:ea typeface="Meiryo UI" panose="020B0604030504040204" pitchFamily="50" charset="-128"/>
            </a:endParaRPr>
          </a:p>
        </p:txBody>
      </p:sp>
      <p:sp>
        <p:nvSpPr>
          <p:cNvPr id="10" name="二等辺三角形 9">
            <a:extLst>
              <a:ext uri="{FF2B5EF4-FFF2-40B4-BE49-F238E27FC236}">
                <a16:creationId xmlns:a16="http://schemas.microsoft.com/office/drawing/2014/main" id="{83466D70-4D91-177C-F44D-2EA0EA0D67DD}"/>
              </a:ext>
            </a:extLst>
          </p:cNvPr>
          <p:cNvSpPr/>
          <p:nvPr/>
        </p:nvSpPr>
        <p:spPr>
          <a:xfrm rot="16200000">
            <a:off x="4621456" y="5176811"/>
            <a:ext cx="2304257" cy="222488"/>
          </a:xfrm>
          <a:prstGeom prst="triangle">
            <a:avLst>
              <a:gd name="adj" fmla="val 44369"/>
            </a:avLst>
          </a:prstGeom>
          <a:solidFill>
            <a:schemeClr val="accent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endParaRPr kumimoji="1" lang="ja-JP" altLang="en-US" sz="1200" dirty="0">
              <a:solidFill>
                <a:srgbClr val="575757"/>
              </a:solidFill>
              <a:latin typeface="Meiryo UI" panose="020B0604030504040204" pitchFamily="50" charset="-128"/>
              <a:ea typeface="Meiryo UI" panose="020B0604030504040204" pitchFamily="50" charset="-128"/>
            </a:endParaRPr>
          </a:p>
        </p:txBody>
      </p:sp>
      <p:sp>
        <p:nvSpPr>
          <p:cNvPr id="6" name="正方形/長方形 5">
            <a:extLst>
              <a:ext uri="{FF2B5EF4-FFF2-40B4-BE49-F238E27FC236}">
                <a16:creationId xmlns:a16="http://schemas.microsoft.com/office/drawing/2014/main" id="{2CF608F4-C917-DDDA-7178-DDD4FE4DED21}"/>
              </a:ext>
            </a:extLst>
          </p:cNvPr>
          <p:cNvSpPr/>
          <p:nvPr/>
        </p:nvSpPr>
        <p:spPr>
          <a:xfrm>
            <a:off x="355182" y="1700808"/>
            <a:ext cx="5245890" cy="4752528"/>
          </a:xfrm>
          <a:prstGeom prst="rect">
            <a:avLst/>
          </a:prstGeom>
          <a:solidFill>
            <a:schemeClr val="accent1">
              <a:lumMod val="40000"/>
              <a:lumOff val="60000"/>
            </a:schemeClr>
          </a:solidFill>
          <a:ln w="9525" cap="rnd" cmpd="sng" algn="ctr">
            <a:solidFill>
              <a:srgbClr val="CCDAEC"/>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spcAft>
                <a:spcPts val="600"/>
              </a:spcAft>
            </a:pPr>
            <a:r>
              <a:rPr kumimoji="1" lang="ja-JP" altLang="en-US" sz="1400" b="1"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目指す姿（ビジョン）</a:t>
            </a:r>
            <a:endParaRPr lang="en-US" altLang="ja-JP" sz="1200" b="1" u="sng" dirty="0">
              <a:solidFill>
                <a:schemeClr val="tx1"/>
              </a:solidFill>
              <a:latin typeface="Meiryo UI" panose="020B0604030504040204" pitchFamily="50" charset="-128"/>
              <a:ea typeface="Meiryo UI" panose="020B0604030504040204" pitchFamily="50" charset="-128"/>
            </a:endParaRPr>
          </a:p>
        </p:txBody>
      </p:sp>
      <p:sp>
        <p:nvSpPr>
          <p:cNvPr id="12" name="正方形/長方形 11">
            <a:extLst>
              <a:ext uri="{FF2B5EF4-FFF2-40B4-BE49-F238E27FC236}">
                <a16:creationId xmlns:a16="http://schemas.microsoft.com/office/drawing/2014/main" id="{B23332CE-C7A4-DB09-37B8-A90AD001D594}"/>
              </a:ext>
            </a:extLst>
          </p:cNvPr>
          <p:cNvSpPr/>
          <p:nvPr/>
        </p:nvSpPr>
        <p:spPr bwMode="auto">
          <a:xfrm>
            <a:off x="453942" y="2132856"/>
            <a:ext cx="5048485" cy="2003070"/>
          </a:xfrm>
          <a:prstGeom prst="rect">
            <a:avLst/>
          </a:prstGeom>
          <a:solidFill>
            <a:srgbClr val="FFFFFF"/>
          </a:solidFill>
          <a:ln w="12700" cap="flat" cmpd="sng" algn="ctr">
            <a:solidFill>
              <a:schemeClr val="bg2"/>
            </a:solidFill>
            <a:prstDash val="solid"/>
            <a:round/>
            <a:headEnd type="none" w="med" len="med"/>
            <a:tailEnd type="none" w="med" len="med"/>
          </a:ln>
          <a:effectLst/>
        </p:spPr>
        <p:txBody>
          <a:bodyPr vert="horz" wrap="none" lIns="18000" tIns="18000" rIns="18000" bIns="18000" numCol="1" rtlCol="0" anchor="t" anchorCtr="0" compatLnSpc="1">
            <a:prstTxWarp prst="textNoShape">
              <a:avLst/>
            </a:prstTxWarp>
          </a:bodyPr>
          <a:lstStyle/>
          <a:p>
            <a:pPr>
              <a:buClr>
                <a:srgbClr val="5A5A5A"/>
              </a:buClr>
              <a:buSzPct val="100000"/>
              <a:defRPr/>
            </a:pPr>
            <a:r>
              <a:rPr lang="en-US" altLang="ja-JP" sz="1200" b="1" dirty="0">
                <a:solidFill>
                  <a:schemeClr val="tx1"/>
                </a:solidFill>
                <a:latin typeface="Meiryo UI" panose="020B0604030504040204" pitchFamily="50" charset="-128"/>
                <a:ea typeface="Meiryo UI" panose="020B0604030504040204" pitchFamily="50" charset="-128"/>
              </a:rPr>
              <a:t>【</a:t>
            </a:r>
            <a:r>
              <a:rPr lang="ja-JP" altLang="en-US" sz="1200" b="1" dirty="0">
                <a:solidFill>
                  <a:schemeClr val="tx1"/>
                </a:solidFill>
                <a:latin typeface="Meiryo UI" panose="020B0604030504040204" pitchFamily="50" charset="-128"/>
                <a:ea typeface="Meiryo UI" panose="020B0604030504040204" pitchFamily="50" charset="-128"/>
              </a:rPr>
              <a:t>どのような</a:t>
            </a:r>
            <a:r>
              <a:rPr lang="ja-JP" altLang="en-US" sz="1200" b="1" u="sng" dirty="0">
                <a:solidFill>
                  <a:schemeClr val="tx1"/>
                </a:solidFill>
                <a:latin typeface="Meiryo UI" panose="020B0604030504040204" pitchFamily="50" charset="-128"/>
                <a:ea typeface="Meiryo UI" panose="020B0604030504040204" pitchFamily="50" charset="-128"/>
              </a:rPr>
              <a:t>社会</a:t>
            </a:r>
            <a:r>
              <a:rPr lang="ja-JP" altLang="en-US" sz="1200" b="1" dirty="0">
                <a:solidFill>
                  <a:schemeClr val="tx1"/>
                </a:solidFill>
                <a:latin typeface="Meiryo UI" panose="020B0604030504040204" pitchFamily="50" charset="-128"/>
                <a:ea typeface="Meiryo UI" panose="020B0604030504040204" pitchFamily="50" charset="-128"/>
              </a:rPr>
              <a:t>を実現するか</a:t>
            </a:r>
            <a:r>
              <a:rPr lang="en-US" altLang="ja-JP" sz="1200" b="1" dirty="0">
                <a:solidFill>
                  <a:schemeClr val="tx1"/>
                </a:solidFill>
                <a:latin typeface="Meiryo UI" panose="020B0604030504040204" pitchFamily="50" charset="-128"/>
                <a:ea typeface="Meiryo UI" panose="020B0604030504040204" pitchFamily="50" charset="-128"/>
              </a:rPr>
              <a:t>】</a:t>
            </a:r>
          </a:p>
          <a:p>
            <a:pPr marL="180975" indent="-180975" algn="l">
              <a:buClr>
                <a:srgbClr val="5A5A5A"/>
              </a:buClr>
              <a:buSzPct val="100000"/>
              <a:buFont typeface="Wingdings" panose="05000000000000000000" pitchFamily="2" charset="2"/>
              <a:buChar char="n"/>
              <a:defRPr/>
            </a:pPr>
            <a:r>
              <a:rPr lang="en-US" altLang="ja-JP" sz="1200" b="1" u="sng" dirty="0">
                <a:solidFill>
                  <a:srgbClr val="FF0000"/>
                </a:solidFill>
                <a:latin typeface="Meiryo UI" panose="020B0604030504040204" pitchFamily="50" charset="-128"/>
                <a:ea typeface="Meiryo UI" panose="020B0604030504040204" pitchFamily="50" charset="-128"/>
              </a:rPr>
              <a:t>XXX</a:t>
            </a:r>
          </a:p>
          <a:p>
            <a:pPr marL="180975" lvl="0" indent="-180975" algn="l" fontAlgn="auto">
              <a:lnSpc>
                <a:spcPct val="100000"/>
              </a:lnSpc>
              <a:spcBef>
                <a:spcPts val="0"/>
              </a:spcBef>
              <a:spcAft>
                <a:spcPts val="0"/>
              </a:spcAft>
              <a:buClrTx/>
              <a:buFont typeface="EYInterstate" panose="02000503020000020004" pitchFamily="2" charset="0"/>
              <a:buChar char="•"/>
              <a:defRPr/>
            </a:pPr>
            <a:r>
              <a:rPr lang="en-US" altLang="ja-JP" dirty="0">
                <a:solidFill>
                  <a:srgbClr val="FF0000"/>
                </a:solidFill>
                <a:latin typeface="Meiryo UI" panose="020B0604030504040204" pitchFamily="50" charset="-128"/>
                <a:ea typeface="Meiryo UI" panose="020B0604030504040204" pitchFamily="50" charset="-128"/>
              </a:rPr>
              <a:t>XXXXXX</a:t>
            </a:r>
          </a:p>
          <a:p>
            <a:pPr marL="180975" lvl="0" indent="-180975" algn="l" fontAlgn="auto">
              <a:lnSpc>
                <a:spcPct val="100000"/>
              </a:lnSpc>
              <a:spcBef>
                <a:spcPts val="0"/>
              </a:spcBef>
              <a:spcAft>
                <a:spcPts val="0"/>
              </a:spcAft>
              <a:buClrTx/>
              <a:buFont typeface="EYInterstate" panose="02000503020000020004" pitchFamily="2" charset="0"/>
              <a:buChar char="•"/>
              <a:defRPr/>
            </a:pPr>
            <a:endParaRPr lang="en-US" altLang="ja-JP" dirty="0">
              <a:solidFill>
                <a:srgbClr val="FF0000"/>
              </a:solidFill>
              <a:latin typeface="Meiryo UI" panose="020B0604030504040204" pitchFamily="50" charset="-128"/>
              <a:ea typeface="Meiryo UI" panose="020B0604030504040204" pitchFamily="50" charset="-128"/>
            </a:endParaRPr>
          </a:p>
          <a:p>
            <a:pPr marL="180975" indent="-180975" algn="l">
              <a:buClr>
                <a:srgbClr val="5A5A5A"/>
              </a:buClr>
              <a:buSzPct val="100000"/>
              <a:buFont typeface="Wingdings" panose="05000000000000000000" pitchFamily="2" charset="2"/>
              <a:buChar char="n"/>
              <a:defRPr/>
            </a:pPr>
            <a:r>
              <a:rPr lang="en-US" altLang="ja-JP" b="1" u="sng" dirty="0">
                <a:solidFill>
                  <a:srgbClr val="FF0000"/>
                </a:solidFill>
                <a:latin typeface="Meiryo UI" panose="020B0604030504040204" pitchFamily="50" charset="-128"/>
                <a:ea typeface="Meiryo UI" panose="020B0604030504040204" pitchFamily="50" charset="-128"/>
              </a:rPr>
              <a:t>XXX</a:t>
            </a:r>
          </a:p>
          <a:p>
            <a:pPr marL="180975" lvl="0" indent="-180975" algn="l" fontAlgn="auto">
              <a:lnSpc>
                <a:spcPct val="100000"/>
              </a:lnSpc>
              <a:spcBef>
                <a:spcPts val="0"/>
              </a:spcBef>
              <a:spcAft>
                <a:spcPts val="0"/>
              </a:spcAft>
              <a:buClrTx/>
              <a:buFont typeface="EYInterstate" panose="02000503020000020004" pitchFamily="2" charset="0"/>
              <a:buChar char="•"/>
              <a:defRPr/>
            </a:pPr>
            <a:r>
              <a:rPr lang="en-US" altLang="ja-JP" dirty="0">
                <a:solidFill>
                  <a:srgbClr val="FF0000"/>
                </a:solidFill>
                <a:latin typeface="Meiryo UI" panose="020B0604030504040204" pitchFamily="50" charset="-128"/>
                <a:ea typeface="Meiryo UI" panose="020B0604030504040204" pitchFamily="50" charset="-128"/>
              </a:rPr>
              <a:t>XXXXXX</a:t>
            </a:r>
          </a:p>
          <a:p>
            <a:pPr marL="180975" lvl="0" indent="-180975" algn="l" fontAlgn="auto">
              <a:lnSpc>
                <a:spcPct val="100000"/>
              </a:lnSpc>
              <a:spcBef>
                <a:spcPts val="0"/>
              </a:spcBef>
              <a:spcAft>
                <a:spcPts val="0"/>
              </a:spcAft>
              <a:buClrTx/>
              <a:buFont typeface="EYInterstate" panose="02000503020000020004" pitchFamily="2" charset="0"/>
              <a:buChar char="•"/>
              <a:defRPr/>
            </a:pPr>
            <a:endParaRPr lang="en-US" altLang="ja-JP" dirty="0">
              <a:solidFill>
                <a:srgbClr val="FF0000"/>
              </a:solidFill>
              <a:latin typeface="Meiryo UI" panose="020B0604030504040204" pitchFamily="50" charset="-128"/>
              <a:ea typeface="Meiryo UI" panose="020B0604030504040204" pitchFamily="50" charset="-128"/>
            </a:endParaRPr>
          </a:p>
          <a:p>
            <a:pPr marL="180975" indent="-180975" algn="l">
              <a:buClr>
                <a:srgbClr val="5A5A5A"/>
              </a:buClr>
              <a:buSzPct val="100000"/>
              <a:buFont typeface="Wingdings" panose="05000000000000000000" pitchFamily="2" charset="2"/>
              <a:buChar char="n"/>
              <a:defRPr/>
            </a:pPr>
            <a:r>
              <a:rPr lang="en-US" altLang="ja-JP" b="1" u="sng" dirty="0">
                <a:solidFill>
                  <a:srgbClr val="FF0000"/>
                </a:solidFill>
                <a:latin typeface="Meiryo UI" panose="020B0604030504040204" pitchFamily="50" charset="-128"/>
                <a:ea typeface="Meiryo UI" panose="020B0604030504040204" pitchFamily="50" charset="-128"/>
              </a:rPr>
              <a:t>XXX</a:t>
            </a:r>
          </a:p>
          <a:p>
            <a:pPr marL="180975" lvl="0" indent="-180975" algn="l" fontAlgn="auto">
              <a:lnSpc>
                <a:spcPct val="100000"/>
              </a:lnSpc>
              <a:spcBef>
                <a:spcPts val="0"/>
              </a:spcBef>
              <a:spcAft>
                <a:spcPts val="0"/>
              </a:spcAft>
              <a:buClrTx/>
              <a:buFont typeface="EYInterstate" panose="02000503020000020004" pitchFamily="2" charset="0"/>
              <a:buChar char="•"/>
              <a:defRPr/>
            </a:pPr>
            <a:r>
              <a:rPr lang="en-US" altLang="ja-JP" dirty="0">
                <a:solidFill>
                  <a:srgbClr val="FF0000"/>
                </a:solidFill>
                <a:latin typeface="Meiryo UI" panose="020B0604030504040204" pitchFamily="50" charset="-128"/>
                <a:ea typeface="Meiryo UI" panose="020B0604030504040204" pitchFamily="50" charset="-128"/>
              </a:rPr>
              <a:t>XXXXXX</a:t>
            </a:r>
          </a:p>
        </p:txBody>
      </p:sp>
      <p:sp>
        <p:nvSpPr>
          <p:cNvPr id="13" name="正方形/長方形 12">
            <a:extLst>
              <a:ext uri="{FF2B5EF4-FFF2-40B4-BE49-F238E27FC236}">
                <a16:creationId xmlns:a16="http://schemas.microsoft.com/office/drawing/2014/main" id="{8C822800-0D95-8DDE-9511-08167CF80692}"/>
              </a:ext>
            </a:extLst>
          </p:cNvPr>
          <p:cNvSpPr/>
          <p:nvPr/>
        </p:nvSpPr>
        <p:spPr bwMode="auto">
          <a:xfrm>
            <a:off x="458362" y="4305347"/>
            <a:ext cx="5048485" cy="2003070"/>
          </a:xfrm>
          <a:prstGeom prst="rect">
            <a:avLst/>
          </a:prstGeom>
          <a:solidFill>
            <a:srgbClr val="FFFFFF"/>
          </a:solidFill>
          <a:ln w="12700" cap="flat" cmpd="sng" algn="ctr">
            <a:solidFill>
              <a:schemeClr val="bg2"/>
            </a:solidFill>
            <a:prstDash val="solid"/>
            <a:round/>
            <a:headEnd type="none" w="med" len="med"/>
            <a:tailEnd type="none" w="med" len="med"/>
          </a:ln>
          <a:effectLst/>
        </p:spPr>
        <p:txBody>
          <a:bodyPr vert="horz" wrap="none" lIns="18000" tIns="18000" rIns="18000" bIns="18000" numCol="1" rtlCol="0" anchor="t" anchorCtr="0" compatLnSpc="1">
            <a:prstTxWarp prst="textNoShape">
              <a:avLst/>
            </a:prstTxWarp>
          </a:bodyPr>
          <a:lstStyle/>
          <a:p>
            <a:pPr>
              <a:buClr>
                <a:srgbClr val="5A5A5A"/>
              </a:buClr>
              <a:buSzPct val="100000"/>
              <a:defRPr/>
            </a:pPr>
            <a:r>
              <a:rPr lang="en-US" altLang="ja-JP" sz="1200" b="1" dirty="0">
                <a:solidFill>
                  <a:schemeClr val="tx1"/>
                </a:solidFill>
                <a:latin typeface="Meiryo UI" panose="020B0604030504040204" pitchFamily="50" charset="-128"/>
                <a:ea typeface="Meiryo UI" panose="020B0604030504040204" pitchFamily="50" charset="-128"/>
              </a:rPr>
              <a:t>【</a:t>
            </a:r>
            <a:r>
              <a:rPr lang="ja-JP" altLang="en-US" sz="1200" b="1" dirty="0">
                <a:solidFill>
                  <a:schemeClr val="tx1"/>
                </a:solidFill>
                <a:latin typeface="Meiryo UI" panose="020B0604030504040204" pitchFamily="50" charset="-128"/>
                <a:ea typeface="Meiryo UI" panose="020B0604030504040204" pitchFamily="50" charset="-128"/>
              </a:rPr>
              <a:t>どのような</a:t>
            </a:r>
            <a:r>
              <a:rPr lang="ja-JP" altLang="en-US" sz="1200" b="1" u="sng" dirty="0">
                <a:solidFill>
                  <a:schemeClr val="tx1"/>
                </a:solidFill>
                <a:latin typeface="Meiryo UI" panose="020B0604030504040204" pitchFamily="50" charset="-128"/>
                <a:ea typeface="Meiryo UI" panose="020B0604030504040204" pitchFamily="50" charset="-128"/>
              </a:rPr>
              <a:t>事業</a:t>
            </a:r>
            <a:r>
              <a:rPr lang="ja-JP" altLang="en-US" sz="1200" b="1" dirty="0">
                <a:solidFill>
                  <a:schemeClr val="tx1"/>
                </a:solidFill>
                <a:latin typeface="Meiryo UI" panose="020B0604030504040204" pitchFamily="50" charset="-128"/>
                <a:ea typeface="Meiryo UI" panose="020B0604030504040204" pitchFamily="50" charset="-128"/>
              </a:rPr>
              <a:t>を目指すか</a:t>
            </a:r>
            <a:r>
              <a:rPr lang="en-US" altLang="ja-JP" sz="1200" b="1" dirty="0">
                <a:solidFill>
                  <a:schemeClr val="tx1"/>
                </a:solidFill>
                <a:latin typeface="Meiryo UI" panose="020B0604030504040204" pitchFamily="50" charset="-128"/>
                <a:ea typeface="Meiryo UI" panose="020B0604030504040204" pitchFamily="50" charset="-128"/>
              </a:rPr>
              <a:t>】</a:t>
            </a:r>
          </a:p>
          <a:p>
            <a:pPr marL="180975" indent="-180975" algn="l">
              <a:buClr>
                <a:srgbClr val="5A5A5A"/>
              </a:buClr>
              <a:buSzPct val="100000"/>
              <a:buFont typeface="Wingdings" panose="05000000000000000000" pitchFamily="2" charset="2"/>
              <a:buChar char="n"/>
              <a:defRPr/>
            </a:pPr>
            <a:r>
              <a:rPr lang="en-US" altLang="ja-JP" b="1" u="sng" dirty="0">
                <a:solidFill>
                  <a:srgbClr val="FF0000"/>
                </a:solidFill>
                <a:latin typeface="Meiryo UI" panose="020B0604030504040204" pitchFamily="50" charset="-128"/>
                <a:ea typeface="Meiryo UI" panose="020B0604030504040204" pitchFamily="50" charset="-128"/>
              </a:rPr>
              <a:t>XXX</a:t>
            </a:r>
          </a:p>
          <a:p>
            <a:pPr marL="180975" lvl="0" indent="-180975" algn="l" fontAlgn="auto">
              <a:lnSpc>
                <a:spcPct val="100000"/>
              </a:lnSpc>
              <a:spcBef>
                <a:spcPts val="0"/>
              </a:spcBef>
              <a:spcAft>
                <a:spcPts val="0"/>
              </a:spcAft>
              <a:buClrTx/>
              <a:buFont typeface="EYInterstate" panose="02000503020000020004" pitchFamily="2" charset="0"/>
              <a:buChar char="•"/>
              <a:defRPr/>
            </a:pPr>
            <a:r>
              <a:rPr lang="en-US" altLang="ja-JP" dirty="0">
                <a:solidFill>
                  <a:srgbClr val="FF0000"/>
                </a:solidFill>
                <a:latin typeface="Meiryo UI" panose="020B0604030504040204" pitchFamily="50" charset="-128"/>
                <a:ea typeface="Meiryo UI" panose="020B0604030504040204" pitchFamily="50" charset="-128"/>
              </a:rPr>
              <a:t>XXXXXX</a:t>
            </a:r>
          </a:p>
          <a:p>
            <a:pPr marL="180975" lvl="0" indent="-180975" algn="l" fontAlgn="auto">
              <a:lnSpc>
                <a:spcPct val="100000"/>
              </a:lnSpc>
              <a:spcBef>
                <a:spcPts val="0"/>
              </a:spcBef>
              <a:spcAft>
                <a:spcPts val="0"/>
              </a:spcAft>
              <a:buClrTx/>
              <a:buFont typeface="EYInterstate" panose="02000503020000020004" pitchFamily="2" charset="0"/>
              <a:buChar char="•"/>
              <a:defRPr/>
            </a:pPr>
            <a:endParaRPr lang="en-US" altLang="ja-JP" dirty="0">
              <a:solidFill>
                <a:srgbClr val="FF0000"/>
              </a:solidFill>
              <a:latin typeface="Meiryo UI" panose="020B0604030504040204" pitchFamily="50" charset="-128"/>
              <a:ea typeface="Meiryo UI" panose="020B0604030504040204" pitchFamily="50" charset="-128"/>
            </a:endParaRPr>
          </a:p>
          <a:p>
            <a:pPr marL="180975" indent="-180975" algn="l">
              <a:buClr>
                <a:srgbClr val="5A5A5A"/>
              </a:buClr>
              <a:buSzPct val="100000"/>
              <a:buFont typeface="Wingdings" panose="05000000000000000000" pitchFamily="2" charset="2"/>
              <a:buChar char="n"/>
              <a:defRPr/>
            </a:pPr>
            <a:r>
              <a:rPr lang="en-US" altLang="ja-JP" b="1" u="sng" dirty="0">
                <a:solidFill>
                  <a:srgbClr val="FF0000"/>
                </a:solidFill>
                <a:latin typeface="Meiryo UI" panose="020B0604030504040204" pitchFamily="50" charset="-128"/>
                <a:ea typeface="Meiryo UI" panose="020B0604030504040204" pitchFamily="50" charset="-128"/>
              </a:rPr>
              <a:t>XXX</a:t>
            </a:r>
          </a:p>
          <a:p>
            <a:pPr marL="180975" lvl="0" indent="-180975" algn="l" fontAlgn="auto">
              <a:lnSpc>
                <a:spcPct val="100000"/>
              </a:lnSpc>
              <a:spcBef>
                <a:spcPts val="0"/>
              </a:spcBef>
              <a:spcAft>
                <a:spcPts val="0"/>
              </a:spcAft>
              <a:buClrTx/>
              <a:buFont typeface="EYInterstate" panose="02000503020000020004" pitchFamily="2" charset="0"/>
              <a:buChar char="•"/>
              <a:defRPr/>
            </a:pPr>
            <a:r>
              <a:rPr lang="en-US" altLang="ja-JP" dirty="0">
                <a:solidFill>
                  <a:srgbClr val="FF0000"/>
                </a:solidFill>
                <a:latin typeface="Meiryo UI" panose="020B0604030504040204" pitchFamily="50" charset="-128"/>
                <a:ea typeface="Meiryo UI" panose="020B0604030504040204" pitchFamily="50" charset="-128"/>
              </a:rPr>
              <a:t>XXXXXX</a:t>
            </a:r>
          </a:p>
          <a:p>
            <a:pPr marL="180975" lvl="0" indent="-180975" algn="l" fontAlgn="auto">
              <a:lnSpc>
                <a:spcPct val="100000"/>
              </a:lnSpc>
              <a:spcBef>
                <a:spcPts val="0"/>
              </a:spcBef>
              <a:spcAft>
                <a:spcPts val="0"/>
              </a:spcAft>
              <a:buClrTx/>
              <a:buFont typeface="EYInterstate" panose="02000503020000020004" pitchFamily="2" charset="0"/>
              <a:buChar char="•"/>
              <a:defRPr/>
            </a:pPr>
            <a:endParaRPr lang="en-US" altLang="ja-JP" dirty="0">
              <a:solidFill>
                <a:srgbClr val="FF0000"/>
              </a:solidFill>
              <a:latin typeface="Meiryo UI" panose="020B0604030504040204" pitchFamily="50" charset="-128"/>
              <a:ea typeface="Meiryo UI" panose="020B0604030504040204" pitchFamily="50" charset="-128"/>
            </a:endParaRPr>
          </a:p>
          <a:p>
            <a:pPr marL="180975" indent="-180975" algn="l">
              <a:buClr>
                <a:srgbClr val="5A5A5A"/>
              </a:buClr>
              <a:buSzPct val="100000"/>
              <a:buFont typeface="Wingdings" panose="05000000000000000000" pitchFamily="2" charset="2"/>
              <a:buChar char="n"/>
              <a:defRPr/>
            </a:pPr>
            <a:r>
              <a:rPr lang="en-US" altLang="ja-JP" b="1" u="sng" dirty="0">
                <a:solidFill>
                  <a:srgbClr val="FF0000"/>
                </a:solidFill>
                <a:latin typeface="Meiryo UI" panose="020B0604030504040204" pitchFamily="50" charset="-128"/>
                <a:ea typeface="Meiryo UI" panose="020B0604030504040204" pitchFamily="50" charset="-128"/>
              </a:rPr>
              <a:t>XXX</a:t>
            </a:r>
          </a:p>
          <a:p>
            <a:pPr marL="180975" lvl="0" indent="-180975" algn="l" fontAlgn="auto">
              <a:lnSpc>
                <a:spcPct val="100000"/>
              </a:lnSpc>
              <a:spcBef>
                <a:spcPts val="0"/>
              </a:spcBef>
              <a:spcAft>
                <a:spcPts val="0"/>
              </a:spcAft>
              <a:buClrTx/>
              <a:buFont typeface="EYInterstate" panose="02000503020000020004" pitchFamily="2" charset="0"/>
              <a:buChar char="•"/>
              <a:defRPr/>
            </a:pPr>
            <a:r>
              <a:rPr lang="en-US" altLang="ja-JP" dirty="0">
                <a:solidFill>
                  <a:srgbClr val="FF0000"/>
                </a:solidFill>
                <a:latin typeface="Meiryo UI" panose="020B0604030504040204" pitchFamily="50" charset="-128"/>
                <a:ea typeface="Meiryo UI" panose="020B0604030504040204" pitchFamily="50" charset="-128"/>
              </a:rPr>
              <a:t>XXXXXX</a:t>
            </a:r>
          </a:p>
          <a:p>
            <a:pPr marL="180975" lvl="0" indent="-180975" algn="l" fontAlgn="auto">
              <a:lnSpc>
                <a:spcPct val="100000"/>
              </a:lnSpc>
              <a:spcBef>
                <a:spcPts val="0"/>
              </a:spcBef>
              <a:spcAft>
                <a:spcPts val="0"/>
              </a:spcAft>
              <a:buClrTx/>
              <a:buFont typeface="EYInterstate" panose="02000503020000020004" pitchFamily="2" charset="0"/>
              <a:buChar char="•"/>
              <a:defRPr/>
            </a:pPr>
            <a:endParaRPr lang="en-US" altLang="ja-JP" dirty="0">
              <a:solidFill>
                <a:schemeClr val="tx1"/>
              </a:solidFill>
              <a:latin typeface="Meiryo UI" panose="020B0604030504040204" pitchFamily="50" charset="-128"/>
              <a:ea typeface="Meiryo UI" panose="020B0604030504040204" pitchFamily="50" charset="-128"/>
            </a:endParaRPr>
          </a:p>
        </p:txBody>
      </p:sp>
      <p:sp>
        <p:nvSpPr>
          <p:cNvPr id="3" name="Rectangle 3">
            <a:extLst>
              <a:ext uri="{FF2B5EF4-FFF2-40B4-BE49-F238E27FC236}">
                <a16:creationId xmlns:a16="http://schemas.microsoft.com/office/drawing/2014/main" id="{3EFBA76D-FAAD-CCC1-C13F-CB7684B304DE}"/>
              </a:ext>
            </a:extLst>
          </p:cNvPr>
          <p:cNvSpPr txBox="1">
            <a:spLocks noChangeArrowheads="1"/>
          </p:cNvSpPr>
          <p:nvPr/>
        </p:nvSpPr>
        <p:spPr bwMode="auto">
          <a:xfrm>
            <a:off x="7401271" y="319526"/>
            <a:ext cx="2146759" cy="180370"/>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lvl1pPr marL="266700" indent="-266700" algn="l" rtl="0" eaLnBrk="0" fontAlgn="base" hangingPunct="0">
              <a:lnSpc>
                <a:spcPct val="120000"/>
              </a:lnSpc>
              <a:spcBef>
                <a:spcPct val="30000"/>
              </a:spcBef>
              <a:spcAft>
                <a:spcPct val="0"/>
              </a:spcAft>
              <a:buClr>
                <a:schemeClr val="bg2"/>
              </a:buClr>
              <a:buFont typeface="Wingdings" pitchFamily="2" charset="2"/>
              <a:buChar char="n"/>
              <a:defRPr kumimoji="1" sz="1400">
                <a:solidFill>
                  <a:srgbClr val="000000"/>
                </a:solidFill>
                <a:latin typeface="Arial" panose="020B0604020202020204" pitchFamily="34" charset="0"/>
                <a:ea typeface="ＭＳ Ｐゴシック" panose="020B0600070205080204" pitchFamily="50" charset="-128"/>
                <a:cs typeface="+mn-cs"/>
              </a:defRPr>
            </a:lvl1pPr>
            <a:lvl2pPr marL="539750" indent="-271463" algn="l" rtl="0" eaLnBrk="0" fontAlgn="base" hangingPunct="0">
              <a:lnSpc>
                <a:spcPct val="120000"/>
              </a:lnSpc>
              <a:spcBef>
                <a:spcPct val="30000"/>
              </a:spcBef>
              <a:spcAft>
                <a:spcPct val="0"/>
              </a:spcAft>
              <a:buClr>
                <a:schemeClr val="bg2"/>
              </a:buClr>
              <a:buFont typeface="Wingdings" pitchFamily="2" charset="2"/>
              <a:buChar char="l"/>
              <a:defRPr kumimoji="1" sz="1200">
                <a:solidFill>
                  <a:srgbClr val="000000"/>
                </a:solidFill>
                <a:latin typeface="Arial" panose="020B0604020202020204" pitchFamily="34" charset="0"/>
                <a:ea typeface="ＭＳ Ｐゴシック" panose="020B0600070205080204" pitchFamily="50" charset="-128"/>
              </a:defRPr>
            </a:lvl2pPr>
            <a:lvl3pPr marL="812800" indent="-271463" algn="l" rtl="0" eaLnBrk="0" fontAlgn="base" hangingPunct="0">
              <a:lnSpc>
                <a:spcPct val="120000"/>
              </a:lnSpc>
              <a:spcBef>
                <a:spcPct val="30000"/>
              </a:spcBef>
              <a:spcAft>
                <a:spcPct val="0"/>
              </a:spcAft>
              <a:buClr>
                <a:schemeClr val="bg2"/>
              </a:buClr>
              <a:buFont typeface="ＭＳ Ｐゴシック" charset="-128"/>
              <a:buChar char="–"/>
              <a:defRPr sz="1200">
                <a:solidFill>
                  <a:srgbClr val="000000"/>
                </a:solidFill>
                <a:latin typeface="Arial" panose="020B0604020202020204" pitchFamily="34" charset="0"/>
                <a:ea typeface="ＭＳ Ｐゴシック" panose="020B0600070205080204" pitchFamily="50" charset="-128"/>
              </a:defRPr>
            </a:lvl3pPr>
            <a:lvl4pPr marL="1079500" indent="-265113" algn="l" rtl="0" eaLnBrk="0" fontAlgn="base" hangingPunct="0">
              <a:lnSpc>
                <a:spcPct val="120000"/>
              </a:lnSpc>
              <a:spcBef>
                <a:spcPct val="30000"/>
              </a:spcBef>
              <a:spcAft>
                <a:spcPct val="0"/>
              </a:spcAft>
              <a:buClr>
                <a:schemeClr val="bg2"/>
              </a:buClr>
              <a:buFont typeface="ＭＳ Ｐゴシック" charset="-128"/>
              <a:buChar char="–"/>
              <a:defRPr kumimoji="1" sz="1200">
                <a:solidFill>
                  <a:srgbClr val="000000"/>
                </a:solidFill>
                <a:latin typeface="Arial" panose="020B0604020202020204" pitchFamily="34" charset="0"/>
                <a:ea typeface="ＭＳ Ｐゴシック" panose="020B0600070205080204" pitchFamily="50" charset="-128"/>
              </a:defRPr>
            </a:lvl4pPr>
            <a:lvl5pPr marL="1968500" indent="-268288" algn="just" defTabSz="990600" rtl="0" eaLnBrk="0" fontAlgn="base" hangingPunct="0">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5pPr>
            <a:lvl6pPr marL="24257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6pPr>
            <a:lvl7pPr marL="28829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7pPr>
            <a:lvl8pPr marL="33401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8pPr>
            <a:lvl9pPr marL="37973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9pPr>
          </a:lstStyle>
          <a:p>
            <a:pPr marL="0" indent="0" algn="r" eaLnBrk="1" hangingPunct="1">
              <a:spcBef>
                <a:spcPct val="0"/>
              </a:spcBef>
              <a:buClr>
                <a:srgbClr val="5A5A5A"/>
              </a:buClr>
              <a:buSzPct val="100000"/>
              <a:buFont typeface="Wingdings" pitchFamily="2" charset="2"/>
              <a:buNone/>
            </a:pPr>
            <a:r>
              <a:rPr lang="ja-JP" altLang="en-US" sz="1100" kern="0" dirty="0">
                <a:solidFill>
                  <a:schemeClr val="tx1"/>
                </a:solidFill>
                <a:latin typeface="Meiryo UI" panose="020B0604030504040204" pitchFamily="50" charset="-128"/>
                <a:ea typeface="Meiryo UI" panose="020B0604030504040204" pitchFamily="50" charset="-128"/>
              </a:rPr>
              <a:t>審査基準：政策的支援の必要性</a:t>
            </a:r>
            <a:endParaRPr lang="en-US" altLang="ja-JP" sz="1100" kern="0"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48927951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9954E7A-7899-EFD7-436D-9D135B4527C2}"/>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04347E44-18AF-A836-540D-20A54FBC218D}"/>
              </a:ext>
            </a:extLst>
          </p:cNvPr>
          <p:cNvSpPr>
            <a:spLocks noGrp="1"/>
          </p:cNvSpPr>
          <p:nvPr>
            <p:ph type="title"/>
          </p:nvPr>
        </p:nvSpPr>
        <p:spPr/>
        <p:txBody>
          <a:bodyPr/>
          <a:lstStyle/>
          <a:p>
            <a:r>
              <a:rPr lang="en-US" altLang="ja-JP" dirty="0"/>
              <a:t>1-2</a:t>
            </a:r>
            <a:r>
              <a:rPr lang="ja-JP" altLang="en-US" dirty="0"/>
              <a:t>．社会に対する提供価値</a:t>
            </a:r>
            <a:endParaRPr kumimoji="1" lang="ja-JP" altLang="en-US" dirty="0"/>
          </a:p>
        </p:txBody>
      </p:sp>
      <p:sp>
        <p:nvSpPr>
          <p:cNvPr id="19" name="Rectangle 3">
            <a:extLst>
              <a:ext uri="{FF2B5EF4-FFF2-40B4-BE49-F238E27FC236}">
                <a16:creationId xmlns:a16="http://schemas.microsoft.com/office/drawing/2014/main" id="{8061FE90-576E-46A5-0CD8-956FFB84D407}"/>
              </a:ext>
            </a:extLst>
          </p:cNvPr>
          <p:cNvSpPr txBox="1">
            <a:spLocks noChangeArrowheads="1"/>
          </p:cNvSpPr>
          <p:nvPr/>
        </p:nvSpPr>
        <p:spPr bwMode="auto">
          <a:xfrm>
            <a:off x="344856" y="1219892"/>
            <a:ext cx="9216000" cy="383503"/>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lvl1pPr marL="266700" indent="-266700" algn="l" rtl="0" eaLnBrk="0" fontAlgn="base" hangingPunct="0">
              <a:lnSpc>
                <a:spcPct val="120000"/>
              </a:lnSpc>
              <a:spcBef>
                <a:spcPct val="30000"/>
              </a:spcBef>
              <a:spcAft>
                <a:spcPct val="0"/>
              </a:spcAft>
              <a:buClr>
                <a:schemeClr val="bg2"/>
              </a:buClr>
              <a:buFont typeface="Wingdings" pitchFamily="2" charset="2"/>
              <a:buChar char="n"/>
              <a:defRPr kumimoji="1" sz="1400">
                <a:solidFill>
                  <a:srgbClr val="000000"/>
                </a:solidFill>
                <a:latin typeface="Arial" panose="020B0604020202020204" pitchFamily="34" charset="0"/>
                <a:ea typeface="ＭＳ Ｐゴシック" panose="020B0600070205080204" pitchFamily="50" charset="-128"/>
                <a:cs typeface="+mn-cs"/>
              </a:defRPr>
            </a:lvl1pPr>
            <a:lvl2pPr marL="539750" indent="-271463" algn="l" rtl="0" eaLnBrk="0" fontAlgn="base" hangingPunct="0">
              <a:lnSpc>
                <a:spcPct val="120000"/>
              </a:lnSpc>
              <a:spcBef>
                <a:spcPct val="30000"/>
              </a:spcBef>
              <a:spcAft>
                <a:spcPct val="0"/>
              </a:spcAft>
              <a:buClr>
                <a:schemeClr val="bg2"/>
              </a:buClr>
              <a:buFont typeface="Wingdings" pitchFamily="2" charset="2"/>
              <a:buChar char="l"/>
              <a:defRPr kumimoji="1" sz="1200">
                <a:solidFill>
                  <a:srgbClr val="000000"/>
                </a:solidFill>
                <a:latin typeface="Arial" panose="020B0604020202020204" pitchFamily="34" charset="0"/>
                <a:ea typeface="ＭＳ Ｐゴシック" panose="020B0600070205080204" pitchFamily="50" charset="-128"/>
              </a:defRPr>
            </a:lvl2pPr>
            <a:lvl3pPr marL="812800" indent="-271463" algn="l" rtl="0" eaLnBrk="0" fontAlgn="base" hangingPunct="0">
              <a:lnSpc>
                <a:spcPct val="120000"/>
              </a:lnSpc>
              <a:spcBef>
                <a:spcPct val="30000"/>
              </a:spcBef>
              <a:spcAft>
                <a:spcPct val="0"/>
              </a:spcAft>
              <a:buClr>
                <a:schemeClr val="bg2"/>
              </a:buClr>
              <a:buFont typeface="ＭＳ Ｐゴシック" charset="-128"/>
              <a:buChar char="–"/>
              <a:defRPr sz="1200">
                <a:solidFill>
                  <a:srgbClr val="000000"/>
                </a:solidFill>
                <a:latin typeface="Arial" panose="020B0604020202020204" pitchFamily="34" charset="0"/>
                <a:ea typeface="ＭＳ Ｐゴシック" panose="020B0600070205080204" pitchFamily="50" charset="-128"/>
              </a:defRPr>
            </a:lvl3pPr>
            <a:lvl4pPr marL="1079500" indent="-265113" algn="l" rtl="0" eaLnBrk="0" fontAlgn="base" hangingPunct="0">
              <a:lnSpc>
                <a:spcPct val="120000"/>
              </a:lnSpc>
              <a:spcBef>
                <a:spcPct val="30000"/>
              </a:spcBef>
              <a:spcAft>
                <a:spcPct val="0"/>
              </a:spcAft>
              <a:buClr>
                <a:schemeClr val="bg2"/>
              </a:buClr>
              <a:buFont typeface="ＭＳ Ｐゴシック" charset="-128"/>
              <a:buChar char="–"/>
              <a:defRPr kumimoji="1" sz="1200">
                <a:solidFill>
                  <a:srgbClr val="000000"/>
                </a:solidFill>
                <a:latin typeface="Arial" panose="020B0604020202020204" pitchFamily="34" charset="0"/>
                <a:ea typeface="ＭＳ Ｐゴシック" panose="020B0600070205080204" pitchFamily="50" charset="-128"/>
              </a:defRPr>
            </a:lvl4pPr>
            <a:lvl5pPr marL="1968500" indent="-268288" algn="just" defTabSz="990600" rtl="0" eaLnBrk="0" fontAlgn="base" hangingPunct="0">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5pPr>
            <a:lvl6pPr marL="24257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6pPr>
            <a:lvl7pPr marL="28829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7pPr>
            <a:lvl8pPr marL="33401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8pPr>
            <a:lvl9pPr marL="37973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9pPr>
          </a:lstStyle>
          <a:p>
            <a:pPr marL="0" indent="0" eaLnBrk="1" hangingPunct="1">
              <a:spcBef>
                <a:spcPct val="0"/>
              </a:spcBef>
              <a:buClr>
                <a:srgbClr val="5A5A5A"/>
              </a:buClr>
              <a:buSzPct val="100000"/>
              <a:buNone/>
            </a:pPr>
            <a:r>
              <a:rPr lang="ja-JP" altLang="en-US" sz="1100" kern="0" dirty="0">
                <a:solidFill>
                  <a:schemeClr val="tx1"/>
                </a:solidFill>
                <a:latin typeface="Meiryo UI" panose="020B0604030504040204" pitchFamily="50" charset="-128"/>
                <a:ea typeface="Meiryo UI" panose="020B0604030504040204" pitchFamily="50" charset="-128"/>
              </a:rPr>
              <a:t>新たに整備する研究開発拠点あるいは生産拠点を通じて生み出す製品・サービスが</a:t>
            </a:r>
            <a:r>
              <a:rPr lang="ja-JP" altLang="en-US" sz="1100" u="sng" kern="0" dirty="0">
                <a:solidFill>
                  <a:schemeClr val="tx1"/>
                </a:solidFill>
                <a:latin typeface="Meiryo UI" panose="020B0604030504040204" pitchFamily="50" charset="-128"/>
                <a:ea typeface="Meiryo UI" panose="020B0604030504040204" pitchFamily="50" charset="-128"/>
              </a:rPr>
              <a:t>どのような価値を提供</a:t>
            </a:r>
            <a:r>
              <a:rPr lang="ja-JP" altLang="en-US" sz="1100" kern="0" dirty="0">
                <a:solidFill>
                  <a:schemeClr val="tx1"/>
                </a:solidFill>
                <a:latin typeface="Meiryo UI" panose="020B0604030504040204" pitchFamily="50" charset="-128"/>
                <a:ea typeface="Meiryo UI" panose="020B0604030504040204" pitchFamily="50" charset="-128"/>
              </a:rPr>
              <a:t>し、</a:t>
            </a:r>
            <a:r>
              <a:rPr lang="ja-JP" altLang="en-US" sz="1100" u="sng" kern="0" dirty="0">
                <a:solidFill>
                  <a:schemeClr val="tx1"/>
                </a:solidFill>
                <a:latin typeface="Meiryo UI" panose="020B0604030504040204" pitchFamily="50" charset="-128"/>
                <a:ea typeface="Meiryo UI" panose="020B0604030504040204" pitchFamily="50" charset="-128"/>
              </a:rPr>
              <a:t>どのような社会変革をもたらすか</a:t>
            </a:r>
            <a:r>
              <a:rPr lang="ja-JP" altLang="en-US" sz="1100" kern="0" dirty="0">
                <a:solidFill>
                  <a:schemeClr val="tx1"/>
                </a:solidFill>
                <a:latin typeface="Meiryo UI" panose="020B0604030504040204" pitchFamily="50" charset="-128"/>
                <a:ea typeface="Meiryo UI" panose="020B0604030504040204" pitchFamily="50" charset="-128"/>
              </a:rPr>
              <a:t>、イメージを記載してください（想定時期等は適宜調整ください）。</a:t>
            </a:r>
            <a:endParaRPr lang="en-US" altLang="ja-JP" sz="1100" kern="0" dirty="0">
              <a:solidFill>
                <a:schemeClr val="tx1"/>
              </a:solidFill>
              <a:latin typeface="Meiryo UI" panose="020B0604030504040204" pitchFamily="50" charset="-128"/>
              <a:ea typeface="Meiryo UI" panose="020B0604030504040204" pitchFamily="50" charset="-128"/>
            </a:endParaRPr>
          </a:p>
        </p:txBody>
      </p:sp>
      <p:graphicFrame>
        <p:nvGraphicFramePr>
          <p:cNvPr id="9" name="表 8">
            <a:extLst>
              <a:ext uri="{FF2B5EF4-FFF2-40B4-BE49-F238E27FC236}">
                <a16:creationId xmlns:a16="http://schemas.microsoft.com/office/drawing/2014/main" id="{A2D8C579-1655-C28E-9B91-2B73B2570D10}"/>
              </a:ext>
            </a:extLst>
          </p:cNvPr>
          <p:cNvGraphicFramePr>
            <a:graphicFrameLocks noGrp="1"/>
          </p:cNvGraphicFramePr>
          <p:nvPr>
            <p:extLst>
              <p:ext uri="{D42A27DB-BD31-4B8C-83A1-F6EECF244321}">
                <p14:modId xmlns:p14="http://schemas.microsoft.com/office/powerpoint/2010/main" val="1209513498"/>
              </p:ext>
            </p:extLst>
          </p:nvPr>
        </p:nvGraphicFramePr>
        <p:xfrm>
          <a:off x="560512" y="1658232"/>
          <a:ext cx="9000345" cy="4795104"/>
        </p:xfrm>
        <a:graphic>
          <a:graphicData uri="http://schemas.openxmlformats.org/drawingml/2006/table">
            <a:tbl>
              <a:tblPr firstRow="1" firstCol="1">
                <a:tableStyleId>{93296810-A885-4BE3-A3E7-6D5BEEA58F35}</a:tableStyleId>
              </a:tblPr>
              <a:tblGrid>
                <a:gridCol w="798491">
                  <a:extLst>
                    <a:ext uri="{9D8B030D-6E8A-4147-A177-3AD203B41FA5}">
                      <a16:colId xmlns:a16="http://schemas.microsoft.com/office/drawing/2014/main" val="2568723622"/>
                    </a:ext>
                  </a:extLst>
                </a:gridCol>
                <a:gridCol w="798491">
                  <a:extLst>
                    <a:ext uri="{9D8B030D-6E8A-4147-A177-3AD203B41FA5}">
                      <a16:colId xmlns:a16="http://schemas.microsoft.com/office/drawing/2014/main" val="1635288791"/>
                    </a:ext>
                  </a:extLst>
                </a:gridCol>
                <a:gridCol w="2075426">
                  <a:extLst>
                    <a:ext uri="{9D8B030D-6E8A-4147-A177-3AD203B41FA5}">
                      <a16:colId xmlns:a16="http://schemas.microsoft.com/office/drawing/2014/main" val="2853928314"/>
                    </a:ext>
                  </a:extLst>
                </a:gridCol>
                <a:gridCol w="5327937">
                  <a:extLst>
                    <a:ext uri="{9D8B030D-6E8A-4147-A177-3AD203B41FA5}">
                      <a16:colId xmlns:a16="http://schemas.microsoft.com/office/drawing/2014/main" val="2418614268"/>
                    </a:ext>
                  </a:extLst>
                </a:gridCol>
              </a:tblGrid>
              <a:tr h="271302">
                <a:tc>
                  <a:txBody>
                    <a:bodyPr/>
                    <a:lstStyle/>
                    <a:p>
                      <a:pPr algn="ctr"/>
                      <a:r>
                        <a:rPr kumimoji="1" lang="ja-JP" altLang="en-US" sz="1100" dirty="0"/>
                        <a:t>フェーズ</a:t>
                      </a:r>
                    </a:p>
                  </a:txBody>
                  <a:tcPr anchor="ctr"/>
                </a:tc>
                <a:tc>
                  <a:txBody>
                    <a:bodyPr/>
                    <a:lstStyle/>
                    <a:p>
                      <a:pPr algn="ctr"/>
                      <a:r>
                        <a:rPr kumimoji="1" lang="ja-JP" altLang="en-US" sz="1100" dirty="0"/>
                        <a:t>想定時期</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dirty="0"/>
                        <a:t>想定ターゲット（顧客）</a:t>
                      </a:r>
                    </a:p>
                  </a:txBody>
                  <a:tcPr anchor="ctr"/>
                </a:tc>
                <a:tc>
                  <a:txBody>
                    <a:bodyPr/>
                    <a:lstStyle/>
                    <a:p>
                      <a:pPr algn="ctr"/>
                      <a:r>
                        <a:rPr kumimoji="1" lang="ja-JP" altLang="en-US" sz="1100" dirty="0"/>
                        <a:t>具体的なユースケース、提供価値、社会変革のイメージ</a:t>
                      </a:r>
                    </a:p>
                  </a:txBody>
                  <a:tcPr anchor="ctr"/>
                </a:tc>
                <a:extLst>
                  <a:ext uri="{0D108BD9-81ED-4DB2-BD59-A6C34878D82A}">
                    <a16:rowId xmlns:a16="http://schemas.microsoft.com/office/drawing/2014/main" val="21477214"/>
                  </a:ext>
                </a:extLst>
              </a:tr>
              <a:tr h="1507934">
                <a:tc>
                  <a:txBody>
                    <a:bodyPr/>
                    <a:lstStyle/>
                    <a:p>
                      <a:pPr algn="l"/>
                      <a:r>
                        <a:rPr kumimoji="1" lang="en-US" altLang="ja-JP" sz="1100" dirty="0">
                          <a:solidFill>
                            <a:schemeClr val="bg1"/>
                          </a:solidFill>
                        </a:rPr>
                        <a:t>Phase 1 </a:t>
                      </a:r>
                      <a:endParaRPr kumimoji="1" lang="ja-JP" altLang="en-US" sz="1100" dirty="0">
                        <a:solidFill>
                          <a:schemeClr val="bg1"/>
                        </a:solidFill>
                      </a:endParaRPr>
                    </a:p>
                  </a:txBody>
                  <a:tcPr anchor="ctr"/>
                </a:tc>
                <a:tc>
                  <a:txBody>
                    <a:bodyPr/>
                    <a:lstStyle/>
                    <a:p>
                      <a:pPr algn="l"/>
                      <a:r>
                        <a:rPr kumimoji="1" lang="en-US" altLang="ja-JP" sz="1100" dirty="0">
                          <a:solidFill>
                            <a:srgbClr val="FF0000"/>
                          </a:solidFill>
                        </a:rPr>
                        <a:t>202X</a:t>
                      </a:r>
                      <a:r>
                        <a:rPr kumimoji="1" lang="ja-JP" altLang="en-US" sz="1100" dirty="0">
                          <a:solidFill>
                            <a:srgbClr val="FF0000"/>
                          </a:solidFill>
                        </a:rPr>
                        <a:t>年～</a:t>
                      </a:r>
                    </a:p>
                  </a:txBody>
                  <a:tcPr anchor="ctr"/>
                </a:tc>
                <a:tc>
                  <a:txBody>
                    <a:bodyPr/>
                    <a:lstStyle/>
                    <a:p>
                      <a:pPr algn="l"/>
                      <a:endParaRPr kumimoji="1" lang="ja-JP" altLang="en-US" sz="1100" dirty="0">
                        <a:solidFill>
                          <a:srgbClr val="FF0000"/>
                        </a:solidFill>
                      </a:endParaRPr>
                    </a:p>
                  </a:txBody>
                  <a:tcPr/>
                </a:tc>
                <a:tc>
                  <a:txBody>
                    <a:bodyPr/>
                    <a:lstStyle/>
                    <a:p>
                      <a:pPr marL="171450" indent="-171450" algn="l">
                        <a:buFont typeface="Wingdings" panose="05000000000000000000" pitchFamily="2" charset="2"/>
                        <a:buChar char="l"/>
                      </a:pPr>
                      <a:endParaRPr kumimoji="1" lang="ja-JP" altLang="en-US" sz="1100" dirty="0">
                        <a:solidFill>
                          <a:srgbClr val="FF0000"/>
                        </a:solidFill>
                      </a:endParaRPr>
                    </a:p>
                  </a:txBody>
                  <a:tcPr/>
                </a:tc>
                <a:extLst>
                  <a:ext uri="{0D108BD9-81ED-4DB2-BD59-A6C34878D82A}">
                    <a16:rowId xmlns:a16="http://schemas.microsoft.com/office/drawing/2014/main" val="2529650786"/>
                  </a:ext>
                </a:extLst>
              </a:tr>
              <a:tr h="1507934">
                <a:tc>
                  <a:txBody>
                    <a:bodyPr/>
                    <a:lstStyle/>
                    <a:p>
                      <a:pPr algn="l"/>
                      <a:r>
                        <a:rPr kumimoji="1" lang="en-US" altLang="ja-JP" sz="1100" dirty="0">
                          <a:solidFill>
                            <a:schemeClr val="bg1"/>
                          </a:solidFill>
                        </a:rPr>
                        <a:t>Phase 2</a:t>
                      </a:r>
                      <a:endParaRPr kumimoji="1" lang="ja-JP" altLang="en-US" sz="1100" dirty="0">
                        <a:solidFill>
                          <a:schemeClr val="bg1"/>
                        </a:solidFill>
                      </a:endParaRPr>
                    </a:p>
                  </a:txBody>
                  <a:tcPr anchor="ctr"/>
                </a:tc>
                <a:tc>
                  <a:txBody>
                    <a:bodyPr/>
                    <a:lstStyle/>
                    <a:p>
                      <a:pPr algn="l"/>
                      <a:r>
                        <a:rPr kumimoji="1" lang="en-US" altLang="ja-JP" sz="1100" dirty="0">
                          <a:solidFill>
                            <a:srgbClr val="FF0000"/>
                          </a:solidFill>
                        </a:rPr>
                        <a:t>203X</a:t>
                      </a:r>
                      <a:r>
                        <a:rPr kumimoji="1" lang="ja-JP" altLang="en-US" sz="1100" dirty="0">
                          <a:solidFill>
                            <a:srgbClr val="FF0000"/>
                          </a:solidFill>
                        </a:rPr>
                        <a:t>年～</a:t>
                      </a:r>
                    </a:p>
                  </a:txBody>
                  <a:tcPr anchor="ctr"/>
                </a:tc>
                <a:tc>
                  <a:txBody>
                    <a:bodyPr/>
                    <a:lstStyle/>
                    <a:p>
                      <a:pPr algn="l"/>
                      <a:endParaRPr kumimoji="1" lang="ja-JP" altLang="en-US" sz="1100" dirty="0">
                        <a:solidFill>
                          <a:srgbClr val="FF0000"/>
                        </a:solidFill>
                      </a:endParaRPr>
                    </a:p>
                  </a:txBody>
                  <a:tcPr/>
                </a:tc>
                <a:tc>
                  <a:txBody>
                    <a:bodyPr/>
                    <a:lstStyle/>
                    <a:p>
                      <a:pPr marL="171450" indent="-171450" algn="l">
                        <a:buFont typeface="Wingdings" panose="05000000000000000000" pitchFamily="2" charset="2"/>
                        <a:buChar char="l"/>
                      </a:pPr>
                      <a:endParaRPr kumimoji="1" lang="ja-JP" altLang="en-US" sz="1100" dirty="0">
                        <a:solidFill>
                          <a:srgbClr val="FF0000"/>
                        </a:solidFill>
                      </a:endParaRPr>
                    </a:p>
                  </a:txBody>
                  <a:tcPr/>
                </a:tc>
                <a:extLst>
                  <a:ext uri="{0D108BD9-81ED-4DB2-BD59-A6C34878D82A}">
                    <a16:rowId xmlns:a16="http://schemas.microsoft.com/office/drawing/2014/main" val="294482112"/>
                  </a:ext>
                </a:extLst>
              </a:tr>
              <a:tr h="150793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100" dirty="0">
                          <a:solidFill>
                            <a:schemeClr val="bg1"/>
                          </a:solidFill>
                        </a:rPr>
                        <a:t>Phase 3</a:t>
                      </a:r>
                      <a:endParaRPr kumimoji="1" lang="ja-JP" altLang="en-US" sz="1100" dirty="0">
                        <a:solidFill>
                          <a:schemeClr val="bg1"/>
                        </a:solidFill>
                      </a:endParaRPr>
                    </a:p>
                  </a:txBody>
                  <a:tcPr anchor="ctr"/>
                </a:tc>
                <a:tc>
                  <a:txBody>
                    <a:bodyPr/>
                    <a:lstStyle/>
                    <a:p>
                      <a:pPr algn="l"/>
                      <a:r>
                        <a:rPr kumimoji="1" lang="en-US" altLang="ja-JP" sz="1100" dirty="0">
                          <a:solidFill>
                            <a:srgbClr val="FF0000"/>
                          </a:solidFill>
                        </a:rPr>
                        <a:t>204X</a:t>
                      </a:r>
                      <a:r>
                        <a:rPr kumimoji="1" lang="ja-JP" altLang="en-US" sz="1100" dirty="0">
                          <a:solidFill>
                            <a:srgbClr val="FF0000"/>
                          </a:solidFill>
                        </a:rPr>
                        <a:t>年～</a:t>
                      </a:r>
                    </a:p>
                  </a:txBody>
                  <a:tcPr anchor="ctr"/>
                </a:tc>
                <a:tc>
                  <a:txBody>
                    <a:bodyPr/>
                    <a:lstStyle/>
                    <a:p>
                      <a:pPr algn="l"/>
                      <a:endParaRPr kumimoji="1" lang="ja-JP" altLang="en-US" sz="1100" dirty="0">
                        <a:solidFill>
                          <a:srgbClr val="FF0000"/>
                        </a:solidFill>
                      </a:endParaRPr>
                    </a:p>
                  </a:txBody>
                  <a:tcPr/>
                </a:tc>
                <a:tc>
                  <a:txBody>
                    <a:bodyPr/>
                    <a:lstStyle/>
                    <a:p>
                      <a:pPr marL="171450" indent="-171450" algn="l">
                        <a:buFont typeface="Wingdings" panose="05000000000000000000" pitchFamily="2" charset="2"/>
                        <a:buChar char="l"/>
                      </a:pPr>
                      <a:endParaRPr kumimoji="1" lang="ja-JP" altLang="en-US" sz="1100" dirty="0">
                        <a:solidFill>
                          <a:srgbClr val="FF0000"/>
                        </a:solidFill>
                      </a:endParaRPr>
                    </a:p>
                  </a:txBody>
                  <a:tcPr/>
                </a:tc>
                <a:extLst>
                  <a:ext uri="{0D108BD9-81ED-4DB2-BD59-A6C34878D82A}">
                    <a16:rowId xmlns:a16="http://schemas.microsoft.com/office/drawing/2014/main" val="4288250926"/>
                  </a:ext>
                </a:extLst>
              </a:tr>
            </a:tbl>
          </a:graphicData>
        </a:graphic>
      </p:graphicFrame>
      <p:sp>
        <p:nvSpPr>
          <p:cNvPr id="3" name="Rectangle 3">
            <a:extLst>
              <a:ext uri="{FF2B5EF4-FFF2-40B4-BE49-F238E27FC236}">
                <a16:creationId xmlns:a16="http://schemas.microsoft.com/office/drawing/2014/main" id="{33A0005A-0617-A197-FF2F-3C49970F4BCD}"/>
              </a:ext>
            </a:extLst>
          </p:cNvPr>
          <p:cNvSpPr txBox="1">
            <a:spLocks noChangeArrowheads="1"/>
          </p:cNvSpPr>
          <p:nvPr/>
        </p:nvSpPr>
        <p:spPr bwMode="auto">
          <a:xfrm>
            <a:off x="7401271" y="319526"/>
            <a:ext cx="2146759" cy="180370"/>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lvl1pPr marL="266700" indent="-266700" algn="l" rtl="0" eaLnBrk="0" fontAlgn="base" hangingPunct="0">
              <a:lnSpc>
                <a:spcPct val="120000"/>
              </a:lnSpc>
              <a:spcBef>
                <a:spcPct val="30000"/>
              </a:spcBef>
              <a:spcAft>
                <a:spcPct val="0"/>
              </a:spcAft>
              <a:buClr>
                <a:schemeClr val="bg2"/>
              </a:buClr>
              <a:buFont typeface="Wingdings" pitchFamily="2" charset="2"/>
              <a:buChar char="n"/>
              <a:defRPr kumimoji="1" sz="1400">
                <a:solidFill>
                  <a:srgbClr val="000000"/>
                </a:solidFill>
                <a:latin typeface="Arial" panose="020B0604020202020204" pitchFamily="34" charset="0"/>
                <a:ea typeface="ＭＳ Ｐゴシック" panose="020B0600070205080204" pitchFamily="50" charset="-128"/>
                <a:cs typeface="+mn-cs"/>
              </a:defRPr>
            </a:lvl1pPr>
            <a:lvl2pPr marL="539750" indent="-271463" algn="l" rtl="0" eaLnBrk="0" fontAlgn="base" hangingPunct="0">
              <a:lnSpc>
                <a:spcPct val="120000"/>
              </a:lnSpc>
              <a:spcBef>
                <a:spcPct val="30000"/>
              </a:spcBef>
              <a:spcAft>
                <a:spcPct val="0"/>
              </a:spcAft>
              <a:buClr>
                <a:schemeClr val="bg2"/>
              </a:buClr>
              <a:buFont typeface="Wingdings" pitchFamily="2" charset="2"/>
              <a:buChar char="l"/>
              <a:defRPr kumimoji="1" sz="1200">
                <a:solidFill>
                  <a:srgbClr val="000000"/>
                </a:solidFill>
                <a:latin typeface="Arial" panose="020B0604020202020204" pitchFamily="34" charset="0"/>
                <a:ea typeface="ＭＳ Ｐゴシック" panose="020B0600070205080204" pitchFamily="50" charset="-128"/>
              </a:defRPr>
            </a:lvl2pPr>
            <a:lvl3pPr marL="812800" indent="-271463" algn="l" rtl="0" eaLnBrk="0" fontAlgn="base" hangingPunct="0">
              <a:lnSpc>
                <a:spcPct val="120000"/>
              </a:lnSpc>
              <a:spcBef>
                <a:spcPct val="30000"/>
              </a:spcBef>
              <a:spcAft>
                <a:spcPct val="0"/>
              </a:spcAft>
              <a:buClr>
                <a:schemeClr val="bg2"/>
              </a:buClr>
              <a:buFont typeface="ＭＳ Ｐゴシック" charset="-128"/>
              <a:buChar char="–"/>
              <a:defRPr sz="1200">
                <a:solidFill>
                  <a:srgbClr val="000000"/>
                </a:solidFill>
                <a:latin typeface="Arial" panose="020B0604020202020204" pitchFamily="34" charset="0"/>
                <a:ea typeface="ＭＳ Ｐゴシック" panose="020B0600070205080204" pitchFamily="50" charset="-128"/>
              </a:defRPr>
            </a:lvl3pPr>
            <a:lvl4pPr marL="1079500" indent="-265113" algn="l" rtl="0" eaLnBrk="0" fontAlgn="base" hangingPunct="0">
              <a:lnSpc>
                <a:spcPct val="120000"/>
              </a:lnSpc>
              <a:spcBef>
                <a:spcPct val="30000"/>
              </a:spcBef>
              <a:spcAft>
                <a:spcPct val="0"/>
              </a:spcAft>
              <a:buClr>
                <a:schemeClr val="bg2"/>
              </a:buClr>
              <a:buFont typeface="ＭＳ Ｐゴシック" charset="-128"/>
              <a:buChar char="–"/>
              <a:defRPr kumimoji="1" sz="1200">
                <a:solidFill>
                  <a:srgbClr val="000000"/>
                </a:solidFill>
                <a:latin typeface="Arial" panose="020B0604020202020204" pitchFamily="34" charset="0"/>
                <a:ea typeface="ＭＳ Ｐゴシック" panose="020B0600070205080204" pitchFamily="50" charset="-128"/>
              </a:defRPr>
            </a:lvl4pPr>
            <a:lvl5pPr marL="1968500" indent="-268288" algn="just" defTabSz="990600" rtl="0" eaLnBrk="0" fontAlgn="base" hangingPunct="0">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5pPr>
            <a:lvl6pPr marL="24257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6pPr>
            <a:lvl7pPr marL="28829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7pPr>
            <a:lvl8pPr marL="33401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8pPr>
            <a:lvl9pPr marL="37973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9pPr>
          </a:lstStyle>
          <a:p>
            <a:pPr marL="0" indent="0" algn="r" eaLnBrk="1" hangingPunct="1">
              <a:spcBef>
                <a:spcPct val="0"/>
              </a:spcBef>
              <a:buClr>
                <a:srgbClr val="5A5A5A"/>
              </a:buClr>
              <a:buSzPct val="100000"/>
              <a:buFont typeface="Wingdings" pitchFamily="2" charset="2"/>
              <a:buNone/>
            </a:pPr>
            <a:r>
              <a:rPr lang="ja-JP" altLang="en-US" sz="1100" kern="0" dirty="0">
                <a:solidFill>
                  <a:schemeClr val="tx1"/>
                </a:solidFill>
                <a:latin typeface="Meiryo UI" panose="020B0604030504040204" pitchFamily="50" charset="-128"/>
                <a:ea typeface="Meiryo UI" panose="020B0604030504040204" pitchFamily="50" charset="-128"/>
              </a:rPr>
              <a:t>審査基準：政策的支援の必要性</a:t>
            </a:r>
            <a:endParaRPr lang="en-US" altLang="ja-JP" sz="1100" kern="0"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416184494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1F43AD-D29F-2A25-617E-2AFD9360DCFC}"/>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DCE21235-E030-B594-F5F9-D0AEB71516C6}"/>
              </a:ext>
            </a:extLst>
          </p:cNvPr>
          <p:cNvSpPr>
            <a:spLocks noGrp="1"/>
          </p:cNvSpPr>
          <p:nvPr>
            <p:ph type="title"/>
          </p:nvPr>
        </p:nvSpPr>
        <p:spPr/>
        <p:txBody>
          <a:bodyPr/>
          <a:lstStyle/>
          <a:p>
            <a:r>
              <a:rPr lang="en-US" altLang="ja-JP" dirty="0"/>
              <a:t>1-3</a:t>
            </a:r>
            <a:r>
              <a:rPr lang="ja-JP" altLang="en-US" dirty="0"/>
              <a:t>．経済・社会に対するインパクト</a:t>
            </a:r>
            <a:endParaRPr kumimoji="1" lang="ja-JP" altLang="en-US" dirty="0"/>
          </a:p>
        </p:txBody>
      </p:sp>
      <p:sp>
        <p:nvSpPr>
          <p:cNvPr id="19" name="Rectangle 3">
            <a:extLst>
              <a:ext uri="{FF2B5EF4-FFF2-40B4-BE49-F238E27FC236}">
                <a16:creationId xmlns:a16="http://schemas.microsoft.com/office/drawing/2014/main" id="{5E959D97-AD3A-C139-5089-119E894A73CD}"/>
              </a:ext>
            </a:extLst>
          </p:cNvPr>
          <p:cNvSpPr txBox="1">
            <a:spLocks noChangeArrowheads="1"/>
          </p:cNvSpPr>
          <p:nvPr/>
        </p:nvSpPr>
        <p:spPr bwMode="auto">
          <a:xfrm>
            <a:off x="344856" y="1219892"/>
            <a:ext cx="9216000" cy="383503"/>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lvl1pPr marL="266700" indent="-266700" algn="l" rtl="0" eaLnBrk="0" fontAlgn="base" hangingPunct="0">
              <a:lnSpc>
                <a:spcPct val="120000"/>
              </a:lnSpc>
              <a:spcBef>
                <a:spcPct val="30000"/>
              </a:spcBef>
              <a:spcAft>
                <a:spcPct val="0"/>
              </a:spcAft>
              <a:buClr>
                <a:schemeClr val="bg2"/>
              </a:buClr>
              <a:buFont typeface="Wingdings" pitchFamily="2" charset="2"/>
              <a:buChar char="n"/>
              <a:defRPr kumimoji="1" sz="1400">
                <a:solidFill>
                  <a:srgbClr val="000000"/>
                </a:solidFill>
                <a:latin typeface="Arial" panose="020B0604020202020204" pitchFamily="34" charset="0"/>
                <a:ea typeface="ＭＳ Ｐゴシック" panose="020B0600070205080204" pitchFamily="50" charset="-128"/>
                <a:cs typeface="+mn-cs"/>
              </a:defRPr>
            </a:lvl1pPr>
            <a:lvl2pPr marL="539750" indent="-271463" algn="l" rtl="0" eaLnBrk="0" fontAlgn="base" hangingPunct="0">
              <a:lnSpc>
                <a:spcPct val="120000"/>
              </a:lnSpc>
              <a:spcBef>
                <a:spcPct val="30000"/>
              </a:spcBef>
              <a:spcAft>
                <a:spcPct val="0"/>
              </a:spcAft>
              <a:buClr>
                <a:schemeClr val="bg2"/>
              </a:buClr>
              <a:buFont typeface="Wingdings" pitchFamily="2" charset="2"/>
              <a:buChar char="l"/>
              <a:defRPr kumimoji="1" sz="1200">
                <a:solidFill>
                  <a:srgbClr val="000000"/>
                </a:solidFill>
                <a:latin typeface="Arial" panose="020B0604020202020204" pitchFamily="34" charset="0"/>
                <a:ea typeface="ＭＳ Ｐゴシック" panose="020B0600070205080204" pitchFamily="50" charset="-128"/>
              </a:defRPr>
            </a:lvl2pPr>
            <a:lvl3pPr marL="812800" indent="-271463" algn="l" rtl="0" eaLnBrk="0" fontAlgn="base" hangingPunct="0">
              <a:lnSpc>
                <a:spcPct val="120000"/>
              </a:lnSpc>
              <a:spcBef>
                <a:spcPct val="30000"/>
              </a:spcBef>
              <a:spcAft>
                <a:spcPct val="0"/>
              </a:spcAft>
              <a:buClr>
                <a:schemeClr val="bg2"/>
              </a:buClr>
              <a:buFont typeface="ＭＳ Ｐゴシック" charset="-128"/>
              <a:buChar char="–"/>
              <a:defRPr sz="1200">
                <a:solidFill>
                  <a:srgbClr val="000000"/>
                </a:solidFill>
                <a:latin typeface="Arial" panose="020B0604020202020204" pitchFamily="34" charset="0"/>
                <a:ea typeface="ＭＳ Ｐゴシック" panose="020B0600070205080204" pitchFamily="50" charset="-128"/>
              </a:defRPr>
            </a:lvl3pPr>
            <a:lvl4pPr marL="1079500" indent="-265113" algn="l" rtl="0" eaLnBrk="0" fontAlgn="base" hangingPunct="0">
              <a:lnSpc>
                <a:spcPct val="120000"/>
              </a:lnSpc>
              <a:spcBef>
                <a:spcPct val="30000"/>
              </a:spcBef>
              <a:spcAft>
                <a:spcPct val="0"/>
              </a:spcAft>
              <a:buClr>
                <a:schemeClr val="bg2"/>
              </a:buClr>
              <a:buFont typeface="ＭＳ Ｐゴシック" charset="-128"/>
              <a:buChar char="–"/>
              <a:defRPr kumimoji="1" sz="1200">
                <a:solidFill>
                  <a:srgbClr val="000000"/>
                </a:solidFill>
                <a:latin typeface="Arial" panose="020B0604020202020204" pitchFamily="34" charset="0"/>
                <a:ea typeface="ＭＳ Ｐゴシック" panose="020B0600070205080204" pitchFamily="50" charset="-128"/>
              </a:defRPr>
            </a:lvl4pPr>
            <a:lvl5pPr marL="1968500" indent="-268288" algn="just" defTabSz="990600" rtl="0" eaLnBrk="0" fontAlgn="base" hangingPunct="0">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5pPr>
            <a:lvl6pPr marL="24257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6pPr>
            <a:lvl7pPr marL="28829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7pPr>
            <a:lvl8pPr marL="33401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8pPr>
            <a:lvl9pPr marL="37973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9pPr>
          </a:lstStyle>
          <a:p>
            <a:pPr marL="0" indent="0" defTabSz="917575" eaLnBrk="1" hangingPunct="1">
              <a:spcBef>
                <a:spcPct val="0"/>
              </a:spcBef>
              <a:buClr>
                <a:srgbClr val="5A5A5A"/>
              </a:buClr>
              <a:buSzPct val="100000"/>
              <a:buNone/>
            </a:pPr>
            <a:r>
              <a:rPr lang="ja-JP" altLang="en-US" sz="1100" kern="0" dirty="0">
                <a:solidFill>
                  <a:schemeClr val="tx1"/>
                </a:solidFill>
                <a:latin typeface="Meiryo UI" panose="020B0604030504040204" pitchFamily="50" charset="-128"/>
                <a:ea typeface="Meiryo UI" panose="020B0604030504040204" pitchFamily="50" charset="-128"/>
              </a:rPr>
              <a:t>新たに都内に研究開発拠点あるいは生産拠点を整備することが、都内及び日本国内にどのようなプラスの影響をもたらすか、</a:t>
            </a:r>
            <a:r>
              <a:rPr lang="en-US" altLang="ja-JP" sz="1100" u="sng" kern="0" dirty="0">
                <a:solidFill>
                  <a:schemeClr val="tx1"/>
                </a:solidFill>
                <a:latin typeface="Meiryo UI" panose="020B0604030504040204" pitchFamily="50" charset="-128"/>
                <a:ea typeface="Meiryo UI" panose="020B0604030504040204" pitchFamily="50" charset="-128"/>
              </a:rPr>
              <a:t>【1】</a:t>
            </a:r>
            <a:r>
              <a:rPr lang="ja-JP" altLang="en-US" sz="1100" u="sng" kern="0" dirty="0">
                <a:solidFill>
                  <a:schemeClr val="tx1"/>
                </a:solidFill>
                <a:latin typeface="Meiryo UI" panose="020B0604030504040204" pitchFamily="50" charset="-128"/>
                <a:ea typeface="Meiryo UI" panose="020B0604030504040204" pitchFamily="50" charset="-128"/>
              </a:rPr>
              <a:t>経済へのインパクト</a:t>
            </a:r>
            <a:r>
              <a:rPr lang="ja-JP" altLang="en-US" sz="1100" kern="0" dirty="0">
                <a:solidFill>
                  <a:schemeClr val="tx1"/>
                </a:solidFill>
                <a:latin typeface="Meiryo UI" panose="020B0604030504040204" pitchFamily="50" charset="-128"/>
                <a:ea typeface="Meiryo UI" panose="020B0604030504040204" pitchFamily="50" charset="-128"/>
              </a:rPr>
              <a:t>、</a:t>
            </a:r>
            <a:r>
              <a:rPr lang="en-US" altLang="ja-JP" sz="1100" u="sng" kern="0" dirty="0">
                <a:solidFill>
                  <a:schemeClr val="tx1"/>
                </a:solidFill>
                <a:latin typeface="Meiryo UI" panose="020B0604030504040204" pitchFamily="50" charset="-128"/>
                <a:ea typeface="Meiryo UI" panose="020B0604030504040204" pitchFamily="50" charset="-128"/>
              </a:rPr>
              <a:t>【2】</a:t>
            </a:r>
            <a:r>
              <a:rPr lang="ja-JP" altLang="en-US" sz="1100" u="sng" kern="0" dirty="0">
                <a:solidFill>
                  <a:schemeClr val="tx1"/>
                </a:solidFill>
                <a:latin typeface="Meiryo UI" panose="020B0604030504040204" pitchFamily="50" charset="-128"/>
                <a:ea typeface="Meiryo UI" panose="020B0604030504040204" pitchFamily="50" charset="-128"/>
              </a:rPr>
              <a:t>技術面のインパクト</a:t>
            </a:r>
            <a:r>
              <a:rPr lang="ja-JP" altLang="en-US" sz="1100" kern="0" dirty="0">
                <a:solidFill>
                  <a:schemeClr val="tx1"/>
                </a:solidFill>
                <a:latin typeface="Meiryo UI" panose="020B0604030504040204" pitchFamily="50" charset="-128"/>
                <a:ea typeface="Meiryo UI" panose="020B0604030504040204" pitchFamily="50" charset="-128"/>
              </a:rPr>
              <a:t>、</a:t>
            </a:r>
            <a:r>
              <a:rPr lang="en-US" altLang="ja-JP" sz="1100" u="sng" kern="0" dirty="0">
                <a:solidFill>
                  <a:schemeClr val="tx1"/>
                </a:solidFill>
                <a:latin typeface="Meiryo UI" panose="020B0604030504040204" pitchFamily="50" charset="-128"/>
                <a:ea typeface="Meiryo UI" panose="020B0604030504040204" pitchFamily="50" charset="-128"/>
              </a:rPr>
              <a:t>【3】</a:t>
            </a:r>
            <a:r>
              <a:rPr lang="ja-JP" altLang="en-US" sz="1100" u="sng" kern="0" dirty="0">
                <a:solidFill>
                  <a:schemeClr val="tx1"/>
                </a:solidFill>
                <a:latin typeface="Meiryo UI" panose="020B0604030504040204" pitchFamily="50" charset="-128"/>
                <a:ea typeface="Meiryo UI" panose="020B0604030504040204" pitchFamily="50" charset="-128"/>
              </a:rPr>
              <a:t>社会へのインパクト</a:t>
            </a:r>
            <a:r>
              <a:rPr lang="ja-JP" altLang="en-US" sz="1100" kern="0" dirty="0">
                <a:solidFill>
                  <a:schemeClr val="tx1"/>
                </a:solidFill>
                <a:latin typeface="Meiryo UI" panose="020B0604030504040204" pitchFamily="50" charset="-128"/>
                <a:ea typeface="Meiryo UI" panose="020B0604030504040204" pitchFamily="50" charset="-128"/>
              </a:rPr>
              <a:t>の観点から、それぞれ記載してください</a:t>
            </a:r>
            <a:endParaRPr lang="en-US" altLang="ja-JP" sz="1100" kern="0" dirty="0">
              <a:solidFill>
                <a:schemeClr val="tx1"/>
              </a:solidFill>
              <a:latin typeface="Meiryo UI" panose="020B0604030504040204" pitchFamily="50" charset="-128"/>
              <a:ea typeface="Meiryo UI" panose="020B0604030504040204" pitchFamily="50" charset="-128"/>
            </a:endParaRPr>
          </a:p>
        </p:txBody>
      </p:sp>
      <p:graphicFrame>
        <p:nvGraphicFramePr>
          <p:cNvPr id="4" name="表 3">
            <a:extLst>
              <a:ext uri="{FF2B5EF4-FFF2-40B4-BE49-F238E27FC236}">
                <a16:creationId xmlns:a16="http://schemas.microsoft.com/office/drawing/2014/main" id="{C52C3543-7C51-430F-44EA-9124FD077501}"/>
              </a:ext>
            </a:extLst>
          </p:cNvPr>
          <p:cNvGraphicFramePr>
            <a:graphicFrameLocks noGrp="1"/>
          </p:cNvGraphicFramePr>
          <p:nvPr>
            <p:extLst>
              <p:ext uri="{D42A27DB-BD31-4B8C-83A1-F6EECF244321}">
                <p14:modId xmlns:p14="http://schemas.microsoft.com/office/powerpoint/2010/main" val="1282278275"/>
              </p:ext>
            </p:extLst>
          </p:nvPr>
        </p:nvGraphicFramePr>
        <p:xfrm>
          <a:off x="560510" y="1700808"/>
          <a:ext cx="9000346" cy="4680519"/>
        </p:xfrm>
        <a:graphic>
          <a:graphicData uri="http://schemas.openxmlformats.org/drawingml/2006/table">
            <a:tbl>
              <a:tblPr firstCol="1">
                <a:tableStyleId>{93296810-A885-4BE3-A3E7-6D5BEEA58F35}</a:tableStyleId>
              </a:tblPr>
              <a:tblGrid>
                <a:gridCol w="792090">
                  <a:extLst>
                    <a:ext uri="{9D8B030D-6E8A-4147-A177-3AD203B41FA5}">
                      <a16:colId xmlns:a16="http://schemas.microsoft.com/office/drawing/2014/main" val="444716480"/>
                    </a:ext>
                  </a:extLst>
                </a:gridCol>
                <a:gridCol w="8208256">
                  <a:extLst>
                    <a:ext uri="{9D8B030D-6E8A-4147-A177-3AD203B41FA5}">
                      <a16:colId xmlns:a16="http://schemas.microsoft.com/office/drawing/2014/main" val="4016088005"/>
                    </a:ext>
                  </a:extLst>
                </a:gridCol>
              </a:tblGrid>
              <a:tr h="1560173">
                <a:tc>
                  <a:txBody>
                    <a:bodyPr/>
                    <a:lstStyle/>
                    <a:p>
                      <a:r>
                        <a:rPr kumimoji="1" lang="en-US" altLang="ja-JP" sz="1100" dirty="0"/>
                        <a:t>【</a:t>
                      </a:r>
                      <a:r>
                        <a:rPr kumimoji="1" lang="ja-JP" altLang="en-US" sz="1100" dirty="0"/>
                        <a:t>１</a:t>
                      </a:r>
                      <a:r>
                        <a:rPr kumimoji="1" lang="en-US" altLang="ja-JP" sz="1100" dirty="0"/>
                        <a:t>】</a:t>
                      </a:r>
                    </a:p>
                    <a:p>
                      <a:r>
                        <a:rPr kumimoji="1" lang="ja-JP" altLang="en-US" sz="1100" dirty="0"/>
                        <a:t>経済への</a:t>
                      </a:r>
                      <a:endParaRPr kumimoji="1" lang="en-US" altLang="ja-JP" sz="1100" dirty="0"/>
                    </a:p>
                    <a:p>
                      <a:r>
                        <a:rPr kumimoji="1" lang="ja-JP" altLang="en-US" sz="1100" dirty="0"/>
                        <a:t>インパクト</a:t>
                      </a:r>
                      <a:endParaRPr kumimoji="1" lang="en-US" altLang="ja-JP" sz="1100" dirty="0"/>
                    </a:p>
                  </a:txBody>
                  <a:tcPr anchor="ctr"/>
                </a:tc>
                <a:tc>
                  <a:txBody>
                    <a:bodyPr/>
                    <a:lstStyle/>
                    <a:p>
                      <a:pPr marL="0" indent="0">
                        <a:spcAft>
                          <a:spcPts val="600"/>
                        </a:spcAft>
                        <a:buFont typeface="Wingdings" panose="05000000000000000000" pitchFamily="2" charset="2"/>
                        <a:buNone/>
                      </a:pPr>
                      <a:r>
                        <a:rPr lang="ja-JP" altLang="en-US" sz="900" dirty="0">
                          <a:solidFill>
                            <a:schemeClr val="tx1"/>
                          </a:solidFill>
                        </a:rPr>
                        <a:t>都内企業含む国内企業への発注（サプライチェーン構築）、新たな雇用の創出、経済安全保障等の観点から記載してください。</a:t>
                      </a:r>
                      <a:endParaRPr kumimoji="1" lang="en-US" altLang="ja-JP" sz="900" dirty="0">
                        <a:solidFill>
                          <a:schemeClr val="tx1"/>
                        </a:solidFill>
                      </a:endParaRPr>
                    </a:p>
                    <a:p>
                      <a:pPr marL="0" indent="0">
                        <a:buFont typeface="Wingdings" panose="05000000000000000000" pitchFamily="2" charset="2"/>
                        <a:buNone/>
                      </a:pPr>
                      <a:r>
                        <a:rPr kumimoji="1" lang="en-US" altLang="ja-JP" sz="1100" dirty="0">
                          <a:solidFill>
                            <a:srgbClr val="FF0000"/>
                          </a:solidFill>
                        </a:rPr>
                        <a:t>【</a:t>
                      </a:r>
                      <a:r>
                        <a:rPr kumimoji="1" lang="ja-JP" altLang="en-US" sz="1100" dirty="0">
                          <a:solidFill>
                            <a:srgbClr val="FF0000"/>
                          </a:solidFill>
                        </a:rPr>
                        <a:t>都内</a:t>
                      </a:r>
                      <a:r>
                        <a:rPr kumimoji="1" lang="en-US" altLang="ja-JP" sz="1100" dirty="0">
                          <a:solidFill>
                            <a:srgbClr val="FF0000"/>
                          </a:solidFill>
                        </a:rPr>
                        <a:t>】</a:t>
                      </a:r>
                    </a:p>
                    <a:p>
                      <a:pPr marL="171450" indent="-171450">
                        <a:buFont typeface="Wingdings" panose="05000000000000000000" pitchFamily="2" charset="2"/>
                        <a:buChar char="l"/>
                      </a:pPr>
                      <a:r>
                        <a:rPr kumimoji="1" lang="en-US" altLang="ja-JP" sz="1100" dirty="0">
                          <a:solidFill>
                            <a:srgbClr val="FF0000"/>
                          </a:solidFill>
                        </a:rPr>
                        <a:t>XXXXX</a:t>
                      </a:r>
                    </a:p>
                    <a:p>
                      <a:pPr marL="171450" indent="-171450">
                        <a:buFont typeface="Wingdings" panose="05000000000000000000" pitchFamily="2" charset="2"/>
                        <a:buChar char="l"/>
                      </a:pPr>
                      <a:endParaRPr kumimoji="1" lang="en-US" altLang="ja-JP" sz="1100" dirty="0">
                        <a:solidFill>
                          <a:srgbClr val="FF0000"/>
                        </a:solidFill>
                      </a:endParaRPr>
                    </a:p>
                    <a:p>
                      <a:pPr marL="0" indent="0">
                        <a:buFont typeface="Wingdings" panose="05000000000000000000" pitchFamily="2" charset="2"/>
                        <a:buNone/>
                      </a:pPr>
                      <a:r>
                        <a:rPr kumimoji="1" lang="en-US" altLang="ja-JP" sz="1100" dirty="0">
                          <a:solidFill>
                            <a:srgbClr val="FF0000"/>
                          </a:solidFill>
                        </a:rPr>
                        <a:t>【</a:t>
                      </a:r>
                      <a:r>
                        <a:rPr kumimoji="1" lang="ja-JP" altLang="en-US" sz="1100" dirty="0">
                          <a:solidFill>
                            <a:srgbClr val="FF0000"/>
                          </a:solidFill>
                        </a:rPr>
                        <a:t>国内</a:t>
                      </a:r>
                      <a:r>
                        <a:rPr kumimoji="1" lang="en-US" altLang="ja-JP" sz="1100" dirty="0">
                          <a:solidFill>
                            <a:srgbClr val="FF0000"/>
                          </a:solidFill>
                        </a:rPr>
                        <a:t>】</a:t>
                      </a:r>
                    </a:p>
                    <a:p>
                      <a:pPr marL="171450" indent="-171450">
                        <a:buFont typeface="Wingdings" panose="05000000000000000000" pitchFamily="2" charset="2"/>
                        <a:buChar char="l"/>
                      </a:pPr>
                      <a:r>
                        <a:rPr kumimoji="1" lang="en-US" altLang="ja-JP" sz="1100" dirty="0">
                          <a:solidFill>
                            <a:srgbClr val="FF0000"/>
                          </a:solidFill>
                        </a:rPr>
                        <a:t>XXXXX</a:t>
                      </a:r>
                      <a:endParaRPr kumimoji="1" lang="ja-JP" altLang="en-US" sz="1100" dirty="0">
                        <a:solidFill>
                          <a:srgbClr val="FF0000"/>
                        </a:solidFill>
                      </a:endParaRPr>
                    </a:p>
                  </a:txBody>
                  <a:tcPr/>
                </a:tc>
                <a:extLst>
                  <a:ext uri="{0D108BD9-81ED-4DB2-BD59-A6C34878D82A}">
                    <a16:rowId xmlns:a16="http://schemas.microsoft.com/office/drawing/2014/main" val="3045517905"/>
                  </a:ext>
                </a:extLst>
              </a:tr>
              <a:tr h="1560173">
                <a:tc>
                  <a:txBody>
                    <a:bodyPr/>
                    <a:lstStyle/>
                    <a:p>
                      <a:r>
                        <a:rPr kumimoji="1" lang="en-US" altLang="ja-JP" sz="1100" dirty="0"/>
                        <a:t>【</a:t>
                      </a:r>
                      <a:r>
                        <a:rPr kumimoji="1" lang="ja-JP" altLang="en-US" sz="1100" dirty="0"/>
                        <a:t>２</a:t>
                      </a:r>
                      <a:r>
                        <a:rPr kumimoji="1" lang="en-US" altLang="ja-JP" sz="1100" dirty="0"/>
                        <a:t>】</a:t>
                      </a:r>
                    </a:p>
                    <a:p>
                      <a:r>
                        <a:rPr kumimoji="1" lang="ja-JP" altLang="en-US" sz="1100" dirty="0"/>
                        <a:t>技術面の</a:t>
                      </a:r>
                      <a:endParaRPr kumimoji="1" lang="en-US" altLang="ja-JP" sz="1100" dirty="0"/>
                    </a:p>
                    <a:p>
                      <a:r>
                        <a:rPr kumimoji="1" lang="ja-JP" altLang="en-US" sz="1100" dirty="0"/>
                        <a:t>インパクト</a:t>
                      </a:r>
                    </a:p>
                  </a:txBody>
                  <a:tcPr anchor="ctr"/>
                </a:tc>
                <a:tc>
                  <a:txBody>
                    <a:bodyPr/>
                    <a:lstStyle/>
                    <a:p>
                      <a:pPr marL="0" indent="0">
                        <a:spcAft>
                          <a:spcPts val="600"/>
                        </a:spcAft>
                        <a:buFont typeface="Wingdings" panose="05000000000000000000" pitchFamily="2" charset="2"/>
                        <a:buNone/>
                      </a:pPr>
                      <a:r>
                        <a:rPr lang="ja-JP" altLang="en-US" sz="900" dirty="0">
                          <a:solidFill>
                            <a:schemeClr val="tx1"/>
                          </a:solidFill>
                        </a:rPr>
                        <a:t>新技術の開発・標準化、高度人材の集積、特許による国際競争力向上等の観点から記載してください。</a:t>
                      </a:r>
                      <a:endParaRPr kumimoji="1" lang="en-US" altLang="ja-JP" sz="900" dirty="0">
                        <a:solidFill>
                          <a:schemeClr val="tx1"/>
                        </a:solidFill>
                      </a:endParaRPr>
                    </a:p>
                    <a:p>
                      <a:pPr marL="171450" indent="-171450">
                        <a:buFont typeface="Wingdings" panose="05000000000000000000" pitchFamily="2" charset="2"/>
                        <a:buChar char="l"/>
                      </a:pPr>
                      <a:endParaRPr kumimoji="1" lang="ja-JP" altLang="en-US" sz="1100" dirty="0">
                        <a:solidFill>
                          <a:schemeClr val="tx1"/>
                        </a:solidFill>
                      </a:endParaRPr>
                    </a:p>
                    <a:p>
                      <a:pPr marL="171450" indent="-171450">
                        <a:buFont typeface="Wingdings" panose="05000000000000000000" pitchFamily="2" charset="2"/>
                        <a:buChar char="l"/>
                      </a:pPr>
                      <a:endParaRPr kumimoji="1" lang="ja-JP" altLang="en-US" sz="1100" dirty="0">
                        <a:solidFill>
                          <a:schemeClr val="tx1"/>
                        </a:solidFill>
                      </a:endParaRPr>
                    </a:p>
                  </a:txBody>
                  <a:tcPr/>
                </a:tc>
                <a:extLst>
                  <a:ext uri="{0D108BD9-81ED-4DB2-BD59-A6C34878D82A}">
                    <a16:rowId xmlns:a16="http://schemas.microsoft.com/office/drawing/2014/main" val="650808711"/>
                  </a:ext>
                </a:extLst>
              </a:tr>
              <a:tr h="1560173">
                <a:tc>
                  <a:txBody>
                    <a:bodyPr/>
                    <a:lstStyle/>
                    <a:p>
                      <a:r>
                        <a:rPr kumimoji="1" lang="en-US" altLang="ja-JP" sz="1100" dirty="0"/>
                        <a:t>【</a:t>
                      </a:r>
                      <a:r>
                        <a:rPr kumimoji="1" lang="ja-JP" altLang="en-US" sz="1100" dirty="0"/>
                        <a:t>３</a:t>
                      </a:r>
                      <a:r>
                        <a:rPr kumimoji="1" lang="en-US" altLang="ja-JP" sz="1100" dirty="0"/>
                        <a:t>】</a:t>
                      </a:r>
                    </a:p>
                    <a:p>
                      <a:r>
                        <a:rPr kumimoji="1" lang="ja-JP" altLang="en-US" sz="1100" dirty="0"/>
                        <a:t>社会への</a:t>
                      </a:r>
                      <a:endParaRPr kumimoji="1" lang="en-US" altLang="ja-JP" sz="1100" dirty="0"/>
                    </a:p>
                    <a:p>
                      <a:r>
                        <a:rPr kumimoji="1" lang="ja-JP" altLang="en-US" sz="1100" dirty="0"/>
                        <a:t>インパクト</a:t>
                      </a:r>
                    </a:p>
                  </a:txBody>
                  <a:tcPr anchor="ctr"/>
                </a:tc>
                <a:tc>
                  <a:txBody>
                    <a:bodyPr/>
                    <a:lstStyle/>
                    <a:p>
                      <a:pPr marL="0" indent="0">
                        <a:spcAft>
                          <a:spcPts val="600"/>
                        </a:spcAft>
                        <a:buFont typeface="Wingdings" panose="05000000000000000000" pitchFamily="2" charset="2"/>
                        <a:buNone/>
                      </a:pPr>
                      <a:r>
                        <a:rPr lang="ja-JP" altLang="en-US" sz="900" dirty="0">
                          <a:solidFill>
                            <a:schemeClr val="tx1"/>
                          </a:solidFill>
                        </a:rPr>
                        <a:t>脱炭素、エネルギー自給率向上、安全・安心な都市の実現等の観点から記載してください。</a:t>
                      </a:r>
                      <a:endParaRPr kumimoji="1" lang="en-US" altLang="ja-JP" sz="900" dirty="0">
                        <a:solidFill>
                          <a:schemeClr val="tx1"/>
                        </a:solidFill>
                      </a:endParaRPr>
                    </a:p>
                    <a:p>
                      <a:pPr marL="171450" indent="-171450">
                        <a:buFont typeface="Wingdings" panose="05000000000000000000" pitchFamily="2" charset="2"/>
                        <a:buChar char="l"/>
                      </a:pPr>
                      <a:endParaRPr kumimoji="1" lang="ja-JP" altLang="en-US" sz="1100" dirty="0">
                        <a:solidFill>
                          <a:schemeClr val="tx1"/>
                        </a:solidFill>
                      </a:endParaRPr>
                    </a:p>
                    <a:p>
                      <a:pPr marL="171450" indent="-171450">
                        <a:buFont typeface="Wingdings" panose="05000000000000000000" pitchFamily="2" charset="2"/>
                        <a:buChar char="l"/>
                      </a:pPr>
                      <a:endParaRPr kumimoji="1" lang="ja-JP" altLang="en-US" sz="1100" dirty="0">
                        <a:solidFill>
                          <a:schemeClr val="tx1"/>
                        </a:solidFill>
                      </a:endParaRPr>
                    </a:p>
                  </a:txBody>
                  <a:tcPr/>
                </a:tc>
                <a:extLst>
                  <a:ext uri="{0D108BD9-81ED-4DB2-BD59-A6C34878D82A}">
                    <a16:rowId xmlns:a16="http://schemas.microsoft.com/office/drawing/2014/main" val="49467817"/>
                  </a:ext>
                </a:extLst>
              </a:tr>
            </a:tbl>
          </a:graphicData>
        </a:graphic>
      </p:graphicFrame>
      <p:sp>
        <p:nvSpPr>
          <p:cNvPr id="3" name="Rectangle 3">
            <a:extLst>
              <a:ext uri="{FF2B5EF4-FFF2-40B4-BE49-F238E27FC236}">
                <a16:creationId xmlns:a16="http://schemas.microsoft.com/office/drawing/2014/main" id="{A9729B81-693B-5743-2B38-CD065E90F6FF}"/>
              </a:ext>
            </a:extLst>
          </p:cNvPr>
          <p:cNvSpPr txBox="1">
            <a:spLocks noChangeArrowheads="1"/>
          </p:cNvSpPr>
          <p:nvPr/>
        </p:nvSpPr>
        <p:spPr bwMode="auto">
          <a:xfrm>
            <a:off x="7401271" y="319526"/>
            <a:ext cx="2146759" cy="180370"/>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lvl1pPr marL="266700" indent="-266700" algn="l" rtl="0" eaLnBrk="0" fontAlgn="base" hangingPunct="0">
              <a:lnSpc>
                <a:spcPct val="120000"/>
              </a:lnSpc>
              <a:spcBef>
                <a:spcPct val="30000"/>
              </a:spcBef>
              <a:spcAft>
                <a:spcPct val="0"/>
              </a:spcAft>
              <a:buClr>
                <a:schemeClr val="bg2"/>
              </a:buClr>
              <a:buFont typeface="Wingdings" pitchFamily="2" charset="2"/>
              <a:buChar char="n"/>
              <a:defRPr kumimoji="1" sz="1400">
                <a:solidFill>
                  <a:srgbClr val="000000"/>
                </a:solidFill>
                <a:latin typeface="Arial" panose="020B0604020202020204" pitchFamily="34" charset="0"/>
                <a:ea typeface="ＭＳ Ｐゴシック" panose="020B0600070205080204" pitchFamily="50" charset="-128"/>
                <a:cs typeface="+mn-cs"/>
              </a:defRPr>
            </a:lvl1pPr>
            <a:lvl2pPr marL="539750" indent="-271463" algn="l" rtl="0" eaLnBrk="0" fontAlgn="base" hangingPunct="0">
              <a:lnSpc>
                <a:spcPct val="120000"/>
              </a:lnSpc>
              <a:spcBef>
                <a:spcPct val="30000"/>
              </a:spcBef>
              <a:spcAft>
                <a:spcPct val="0"/>
              </a:spcAft>
              <a:buClr>
                <a:schemeClr val="bg2"/>
              </a:buClr>
              <a:buFont typeface="Wingdings" pitchFamily="2" charset="2"/>
              <a:buChar char="l"/>
              <a:defRPr kumimoji="1" sz="1200">
                <a:solidFill>
                  <a:srgbClr val="000000"/>
                </a:solidFill>
                <a:latin typeface="Arial" panose="020B0604020202020204" pitchFamily="34" charset="0"/>
                <a:ea typeface="ＭＳ Ｐゴシック" panose="020B0600070205080204" pitchFamily="50" charset="-128"/>
              </a:defRPr>
            </a:lvl2pPr>
            <a:lvl3pPr marL="812800" indent="-271463" algn="l" rtl="0" eaLnBrk="0" fontAlgn="base" hangingPunct="0">
              <a:lnSpc>
                <a:spcPct val="120000"/>
              </a:lnSpc>
              <a:spcBef>
                <a:spcPct val="30000"/>
              </a:spcBef>
              <a:spcAft>
                <a:spcPct val="0"/>
              </a:spcAft>
              <a:buClr>
                <a:schemeClr val="bg2"/>
              </a:buClr>
              <a:buFont typeface="ＭＳ Ｐゴシック" charset="-128"/>
              <a:buChar char="–"/>
              <a:defRPr sz="1200">
                <a:solidFill>
                  <a:srgbClr val="000000"/>
                </a:solidFill>
                <a:latin typeface="Arial" panose="020B0604020202020204" pitchFamily="34" charset="0"/>
                <a:ea typeface="ＭＳ Ｐゴシック" panose="020B0600070205080204" pitchFamily="50" charset="-128"/>
              </a:defRPr>
            </a:lvl3pPr>
            <a:lvl4pPr marL="1079500" indent="-265113" algn="l" rtl="0" eaLnBrk="0" fontAlgn="base" hangingPunct="0">
              <a:lnSpc>
                <a:spcPct val="120000"/>
              </a:lnSpc>
              <a:spcBef>
                <a:spcPct val="30000"/>
              </a:spcBef>
              <a:spcAft>
                <a:spcPct val="0"/>
              </a:spcAft>
              <a:buClr>
                <a:schemeClr val="bg2"/>
              </a:buClr>
              <a:buFont typeface="ＭＳ Ｐゴシック" charset="-128"/>
              <a:buChar char="–"/>
              <a:defRPr kumimoji="1" sz="1200">
                <a:solidFill>
                  <a:srgbClr val="000000"/>
                </a:solidFill>
                <a:latin typeface="Arial" panose="020B0604020202020204" pitchFamily="34" charset="0"/>
                <a:ea typeface="ＭＳ Ｐゴシック" panose="020B0600070205080204" pitchFamily="50" charset="-128"/>
              </a:defRPr>
            </a:lvl4pPr>
            <a:lvl5pPr marL="1968500" indent="-268288" algn="just" defTabSz="990600" rtl="0" eaLnBrk="0" fontAlgn="base" hangingPunct="0">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5pPr>
            <a:lvl6pPr marL="24257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6pPr>
            <a:lvl7pPr marL="28829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7pPr>
            <a:lvl8pPr marL="33401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8pPr>
            <a:lvl9pPr marL="37973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9pPr>
          </a:lstStyle>
          <a:p>
            <a:pPr marL="0" indent="0" algn="r" eaLnBrk="1" hangingPunct="1">
              <a:spcBef>
                <a:spcPct val="0"/>
              </a:spcBef>
              <a:buClr>
                <a:srgbClr val="5A5A5A"/>
              </a:buClr>
              <a:buSzPct val="100000"/>
              <a:buFont typeface="Wingdings" pitchFamily="2" charset="2"/>
              <a:buNone/>
            </a:pPr>
            <a:r>
              <a:rPr lang="ja-JP" altLang="en-US" sz="1100" kern="0" dirty="0">
                <a:solidFill>
                  <a:schemeClr val="tx1"/>
                </a:solidFill>
                <a:latin typeface="Meiryo UI" panose="020B0604030504040204" pitchFamily="50" charset="-128"/>
                <a:ea typeface="Meiryo UI" panose="020B0604030504040204" pitchFamily="50" charset="-128"/>
              </a:rPr>
              <a:t>審査基準：政策的支援の必要性</a:t>
            </a:r>
            <a:endParaRPr lang="en-US" altLang="ja-JP" sz="1100" kern="0"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54058646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38C145-3D6E-B5E5-3473-81F4E172E7CA}"/>
            </a:ext>
          </a:extLst>
        </p:cNvPr>
        <p:cNvGrpSpPr/>
        <p:nvPr/>
      </p:nvGrpSpPr>
      <p:grpSpPr>
        <a:xfrm>
          <a:off x="0" y="0"/>
          <a:ext cx="0" cy="0"/>
          <a:chOff x="0" y="0"/>
          <a:chExt cx="0" cy="0"/>
        </a:xfrm>
      </p:grpSpPr>
      <p:sp>
        <p:nvSpPr>
          <p:cNvPr id="11" name="正方形/長方形 10">
            <a:extLst>
              <a:ext uri="{FF2B5EF4-FFF2-40B4-BE49-F238E27FC236}">
                <a16:creationId xmlns:a16="http://schemas.microsoft.com/office/drawing/2014/main" id="{52C04290-117E-CA9A-A722-2CD1D82B3302}"/>
              </a:ext>
            </a:extLst>
          </p:cNvPr>
          <p:cNvSpPr/>
          <p:nvPr/>
        </p:nvSpPr>
        <p:spPr bwMode="auto">
          <a:xfrm>
            <a:off x="632520" y="2492896"/>
            <a:ext cx="6480720" cy="1296144"/>
          </a:xfrm>
          <a:prstGeom prst="rect">
            <a:avLst/>
          </a:prstGeom>
          <a:solidFill>
            <a:schemeClr val="accent6"/>
          </a:solidFill>
          <a:ln w="12700" cap="flat" cmpd="sng" algn="ctr">
            <a:noFill/>
            <a:prstDash val="solid"/>
            <a:round/>
            <a:headEnd type="none" w="med" len="med"/>
            <a:tailEnd type="none" w="med" len="med"/>
          </a:ln>
          <a:effectLst/>
        </p:spPr>
        <p:txBody>
          <a:bodyPr vert="horz" wrap="none" lIns="18000" tIns="18000" rIns="18000" bIns="18000" numCol="1" rtlCol="0" anchor="ctr" anchorCtr="0" compatLnSpc="1">
            <a:prstTxWarp prst="textNoShape">
              <a:avLst/>
            </a:prstTxWarp>
          </a:bodyPr>
          <a:lstStyle/>
          <a:p>
            <a:r>
              <a:rPr lang="ja-JP" altLang="en-US" sz="3200" dirty="0">
                <a:solidFill>
                  <a:schemeClr val="bg1"/>
                </a:solidFill>
              </a:rPr>
              <a:t>２．ビジネスモデルと成長戦略</a:t>
            </a:r>
            <a:endParaRPr kumimoji="1" lang="ja-JP" altLang="en-US" sz="3200" b="0" i="0" u="none" strike="noStrike" cap="none" normalizeH="0" baseline="0" dirty="0">
              <a:ln>
                <a:noFill/>
              </a:ln>
              <a:solidFill>
                <a:schemeClr val="bg1"/>
              </a:solidFill>
              <a:effectLst/>
              <a:latin typeface="Arial" charset="0"/>
              <a:ea typeface="ＭＳ Ｐゴシック" charset="-128"/>
            </a:endParaRPr>
          </a:p>
        </p:txBody>
      </p:sp>
    </p:spTree>
    <p:extLst>
      <p:ext uri="{BB962C8B-B14F-4D97-AF65-F5344CB8AC3E}">
        <p14:creationId xmlns:p14="http://schemas.microsoft.com/office/powerpoint/2010/main" val="290437721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F25659E-AF58-CC20-22D2-29DD05D45C19}"/>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F5687BEF-1FB8-5DC9-A7AF-74F46FF65153}"/>
              </a:ext>
            </a:extLst>
          </p:cNvPr>
          <p:cNvSpPr>
            <a:spLocks noGrp="1"/>
          </p:cNvSpPr>
          <p:nvPr>
            <p:ph type="title"/>
          </p:nvPr>
        </p:nvSpPr>
        <p:spPr/>
        <p:txBody>
          <a:bodyPr/>
          <a:lstStyle/>
          <a:p>
            <a:r>
              <a:rPr lang="en-US" altLang="ja-JP" dirty="0"/>
              <a:t>2-1</a:t>
            </a:r>
            <a:r>
              <a:rPr lang="ja-JP" altLang="en-US" dirty="0"/>
              <a:t>．計画の概要（</a:t>
            </a:r>
            <a:r>
              <a:rPr lang="en-US" altLang="ja-JP" dirty="0"/>
              <a:t>1</a:t>
            </a:r>
            <a:r>
              <a:rPr lang="ja-JP" altLang="en-US" dirty="0"/>
              <a:t>）</a:t>
            </a:r>
            <a:endParaRPr kumimoji="1" lang="ja-JP" altLang="en-US" dirty="0"/>
          </a:p>
        </p:txBody>
      </p:sp>
      <p:sp>
        <p:nvSpPr>
          <p:cNvPr id="26" name="Rectangle 3">
            <a:extLst>
              <a:ext uri="{FF2B5EF4-FFF2-40B4-BE49-F238E27FC236}">
                <a16:creationId xmlns:a16="http://schemas.microsoft.com/office/drawing/2014/main" id="{BAE96986-923F-C665-06EA-CB8001197130}"/>
              </a:ext>
            </a:extLst>
          </p:cNvPr>
          <p:cNvSpPr txBox="1">
            <a:spLocks noChangeArrowheads="1"/>
          </p:cNvSpPr>
          <p:nvPr/>
        </p:nvSpPr>
        <p:spPr bwMode="auto">
          <a:xfrm>
            <a:off x="344488" y="3330611"/>
            <a:ext cx="3744417" cy="383503"/>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lvl1pPr marL="266700" indent="-266700" algn="l" rtl="0" eaLnBrk="0" fontAlgn="base" hangingPunct="0">
              <a:lnSpc>
                <a:spcPct val="120000"/>
              </a:lnSpc>
              <a:spcBef>
                <a:spcPct val="30000"/>
              </a:spcBef>
              <a:spcAft>
                <a:spcPct val="0"/>
              </a:spcAft>
              <a:buClr>
                <a:schemeClr val="bg2"/>
              </a:buClr>
              <a:buFont typeface="Wingdings" pitchFamily="2" charset="2"/>
              <a:buChar char="n"/>
              <a:defRPr kumimoji="1" sz="1400">
                <a:solidFill>
                  <a:srgbClr val="000000"/>
                </a:solidFill>
                <a:latin typeface="Arial" panose="020B0604020202020204" pitchFamily="34" charset="0"/>
                <a:ea typeface="ＭＳ Ｐゴシック" panose="020B0600070205080204" pitchFamily="50" charset="-128"/>
                <a:cs typeface="+mn-cs"/>
              </a:defRPr>
            </a:lvl1pPr>
            <a:lvl2pPr marL="539750" indent="-271463" algn="l" rtl="0" eaLnBrk="0" fontAlgn="base" hangingPunct="0">
              <a:lnSpc>
                <a:spcPct val="120000"/>
              </a:lnSpc>
              <a:spcBef>
                <a:spcPct val="30000"/>
              </a:spcBef>
              <a:spcAft>
                <a:spcPct val="0"/>
              </a:spcAft>
              <a:buClr>
                <a:schemeClr val="bg2"/>
              </a:buClr>
              <a:buFont typeface="Wingdings" pitchFamily="2" charset="2"/>
              <a:buChar char="l"/>
              <a:defRPr kumimoji="1" sz="1200">
                <a:solidFill>
                  <a:srgbClr val="000000"/>
                </a:solidFill>
                <a:latin typeface="Arial" panose="020B0604020202020204" pitchFamily="34" charset="0"/>
                <a:ea typeface="ＭＳ Ｐゴシック" panose="020B0600070205080204" pitchFamily="50" charset="-128"/>
              </a:defRPr>
            </a:lvl2pPr>
            <a:lvl3pPr marL="812800" indent="-271463" algn="l" rtl="0" eaLnBrk="0" fontAlgn="base" hangingPunct="0">
              <a:lnSpc>
                <a:spcPct val="120000"/>
              </a:lnSpc>
              <a:spcBef>
                <a:spcPct val="30000"/>
              </a:spcBef>
              <a:spcAft>
                <a:spcPct val="0"/>
              </a:spcAft>
              <a:buClr>
                <a:schemeClr val="bg2"/>
              </a:buClr>
              <a:buFont typeface="ＭＳ Ｐゴシック" charset="-128"/>
              <a:buChar char="–"/>
              <a:defRPr sz="1200">
                <a:solidFill>
                  <a:srgbClr val="000000"/>
                </a:solidFill>
                <a:latin typeface="Arial" panose="020B0604020202020204" pitchFamily="34" charset="0"/>
                <a:ea typeface="ＭＳ Ｐゴシック" panose="020B0600070205080204" pitchFamily="50" charset="-128"/>
              </a:defRPr>
            </a:lvl3pPr>
            <a:lvl4pPr marL="1079500" indent="-265113" algn="l" rtl="0" eaLnBrk="0" fontAlgn="base" hangingPunct="0">
              <a:lnSpc>
                <a:spcPct val="120000"/>
              </a:lnSpc>
              <a:spcBef>
                <a:spcPct val="30000"/>
              </a:spcBef>
              <a:spcAft>
                <a:spcPct val="0"/>
              </a:spcAft>
              <a:buClr>
                <a:schemeClr val="bg2"/>
              </a:buClr>
              <a:buFont typeface="ＭＳ Ｐゴシック" charset="-128"/>
              <a:buChar char="–"/>
              <a:defRPr kumimoji="1" sz="1200">
                <a:solidFill>
                  <a:srgbClr val="000000"/>
                </a:solidFill>
                <a:latin typeface="Arial" panose="020B0604020202020204" pitchFamily="34" charset="0"/>
                <a:ea typeface="ＭＳ Ｐゴシック" panose="020B0600070205080204" pitchFamily="50" charset="-128"/>
              </a:defRPr>
            </a:lvl4pPr>
            <a:lvl5pPr marL="1968500" indent="-268288" algn="just" defTabSz="990600" rtl="0" eaLnBrk="0" fontAlgn="base" hangingPunct="0">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5pPr>
            <a:lvl6pPr marL="24257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6pPr>
            <a:lvl7pPr marL="28829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7pPr>
            <a:lvl8pPr marL="33401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8pPr>
            <a:lvl9pPr marL="37973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9pPr>
          </a:lstStyle>
          <a:p>
            <a:pPr marL="0" indent="0" eaLnBrk="1" hangingPunct="1">
              <a:spcBef>
                <a:spcPct val="0"/>
              </a:spcBef>
              <a:buClr>
                <a:srgbClr val="5A5A5A"/>
              </a:buClr>
              <a:buSzPct val="100000"/>
              <a:buFont typeface="Wingdings" pitchFamily="2" charset="2"/>
              <a:buNone/>
            </a:pPr>
            <a:r>
              <a:rPr lang="en-US" altLang="ja-JP" sz="1100" b="1" kern="0" dirty="0">
                <a:solidFill>
                  <a:schemeClr val="tx1"/>
                </a:solidFill>
                <a:highlight>
                  <a:srgbClr val="CCDAEC"/>
                </a:highlight>
                <a:latin typeface="Meiryo UI" panose="020B0604030504040204" pitchFamily="50" charset="-128"/>
                <a:ea typeface="Meiryo UI" panose="020B0604030504040204" pitchFamily="50" charset="-128"/>
              </a:rPr>
              <a:t>【</a:t>
            </a:r>
            <a:r>
              <a:rPr lang="ja-JP" altLang="en-US" sz="1100" b="1" kern="0" dirty="0">
                <a:solidFill>
                  <a:schemeClr val="tx1"/>
                </a:solidFill>
                <a:highlight>
                  <a:srgbClr val="CCDAEC"/>
                </a:highlight>
                <a:latin typeface="Meiryo UI" panose="020B0604030504040204" pitchFamily="50" charset="-128"/>
                <a:ea typeface="Meiryo UI" panose="020B0604030504040204" pitchFamily="50" charset="-128"/>
              </a:rPr>
              <a:t>拠点の完成イメージ</a:t>
            </a:r>
            <a:r>
              <a:rPr lang="en-US" altLang="ja-JP" sz="1100" b="1" kern="0" dirty="0">
                <a:solidFill>
                  <a:schemeClr val="tx1"/>
                </a:solidFill>
                <a:highlight>
                  <a:srgbClr val="CCDAEC"/>
                </a:highlight>
                <a:latin typeface="Meiryo UI" panose="020B0604030504040204" pitchFamily="50" charset="-128"/>
                <a:ea typeface="Meiryo UI" panose="020B0604030504040204" pitchFamily="50" charset="-128"/>
              </a:rPr>
              <a:t>】</a:t>
            </a:r>
          </a:p>
          <a:p>
            <a:pPr marL="0" indent="0" eaLnBrk="1" hangingPunct="1">
              <a:spcBef>
                <a:spcPct val="0"/>
              </a:spcBef>
              <a:buClr>
                <a:srgbClr val="5A5A5A"/>
              </a:buClr>
              <a:buSzPct val="100000"/>
              <a:buNone/>
            </a:pPr>
            <a:r>
              <a:rPr lang="ja-JP" altLang="en-US" sz="1100" kern="0" dirty="0">
                <a:solidFill>
                  <a:schemeClr val="tx1"/>
                </a:solidFill>
                <a:latin typeface="Meiryo UI" panose="020B0604030504040204" pitchFamily="50" charset="-128"/>
                <a:ea typeface="Meiryo UI" panose="020B0604030504040204" pitchFamily="50" charset="-128"/>
              </a:rPr>
              <a:t>拠点の完成イメージをあらわす写真、イメージ図を貼付してください。</a:t>
            </a:r>
            <a:endParaRPr lang="en-US" altLang="ja-JP" sz="1100" b="1" kern="0" dirty="0">
              <a:solidFill>
                <a:schemeClr val="tx1"/>
              </a:solidFill>
              <a:latin typeface="Meiryo UI" panose="020B0604030504040204" pitchFamily="50" charset="-128"/>
              <a:ea typeface="Meiryo UI" panose="020B0604030504040204" pitchFamily="50" charset="-128"/>
            </a:endParaRPr>
          </a:p>
        </p:txBody>
      </p:sp>
      <p:sp>
        <p:nvSpPr>
          <p:cNvPr id="3" name="Rectangle 3">
            <a:extLst>
              <a:ext uri="{FF2B5EF4-FFF2-40B4-BE49-F238E27FC236}">
                <a16:creationId xmlns:a16="http://schemas.microsoft.com/office/drawing/2014/main" id="{07943E3E-F914-92C4-1F77-467FCFD1E0AA}"/>
              </a:ext>
            </a:extLst>
          </p:cNvPr>
          <p:cNvSpPr txBox="1">
            <a:spLocks noChangeArrowheads="1"/>
          </p:cNvSpPr>
          <p:nvPr/>
        </p:nvSpPr>
        <p:spPr bwMode="auto">
          <a:xfrm>
            <a:off x="344856" y="1196752"/>
            <a:ext cx="9216000" cy="383503"/>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lvl1pPr marL="266700" indent="-266700" algn="l" rtl="0" eaLnBrk="0" fontAlgn="base" hangingPunct="0">
              <a:lnSpc>
                <a:spcPct val="120000"/>
              </a:lnSpc>
              <a:spcBef>
                <a:spcPct val="30000"/>
              </a:spcBef>
              <a:spcAft>
                <a:spcPct val="0"/>
              </a:spcAft>
              <a:buClr>
                <a:schemeClr val="bg2"/>
              </a:buClr>
              <a:buFont typeface="Wingdings" pitchFamily="2" charset="2"/>
              <a:buChar char="n"/>
              <a:defRPr kumimoji="1" sz="1400">
                <a:solidFill>
                  <a:srgbClr val="000000"/>
                </a:solidFill>
                <a:latin typeface="Arial" panose="020B0604020202020204" pitchFamily="34" charset="0"/>
                <a:ea typeface="ＭＳ Ｐゴシック" panose="020B0600070205080204" pitchFamily="50" charset="-128"/>
                <a:cs typeface="+mn-cs"/>
              </a:defRPr>
            </a:lvl1pPr>
            <a:lvl2pPr marL="539750" indent="-271463" algn="l" rtl="0" eaLnBrk="0" fontAlgn="base" hangingPunct="0">
              <a:lnSpc>
                <a:spcPct val="120000"/>
              </a:lnSpc>
              <a:spcBef>
                <a:spcPct val="30000"/>
              </a:spcBef>
              <a:spcAft>
                <a:spcPct val="0"/>
              </a:spcAft>
              <a:buClr>
                <a:schemeClr val="bg2"/>
              </a:buClr>
              <a:buFont typeface="Wingdings" pitchFamily="2" charset="2"/>
              <a:buChar char="l"/>
              <a:defRPr kumimoji="1" sz="1200">
                <a:solidFill>
                  <a:srgbClr val="000000"/>
                </a:solidFill>
                <a:latin typeface="Arial" panose="020B0604020202020204" pitchFamily="34" charset="0"/>
                <a:ea typeface="ＭＳ Ｐゴシック" panose="020B0600070205080204" pitchFamily="50" charset="-128"/>
              </a:defRPr>
            </a:lvl2pPr>
            <a:lvl3pPr marL="812800" indent="-271463" algn="l" rtl="0" eaLnBrk="0" fontAlgn="base" hangingPunct="0">
              <a:lnSpc>
                <a:spcPct val="120000"/>
              </a:lnSpc>
              <a:spcBef>
                <a:spcPct val="30000"/>
              </a:spcBef>
              <a:spcAft>
                <a:spcPct val="0"/>
              </a:spcAft>
              <a:buClr>
                <a:schemeClr val="bg2"/>
              </a:buClr>
              <a:buFont typeface="ＭＳ Ｐゴシック" charset="-128"/>
              <a:buChar char="–"/>
              <a:defRPr sz="1200">
                <a:solidFill>
                  <a:srgbClr val="000000"/>
                </a:solidFill>
                <a:latin typeface="Arial" panose="020B0604020202020204" pitchFamily="34" charset="0"/>
                <a:ea typeface="ＭＳ Ｐゴシック" panose="020B0600070205080204" pitchFamily="50" charset="-128"/>
              </a:defRPr>
            </a:lvl3pPr>
            <a:lvl4pPr marL="1079500" indent="-265113" algn="l" rtl="0" eaLnBrk="0" fontAlgn="base" hangingPunct="0">
              <a:lnSpc>
                <a:spcPct val="120000"/>
              </a:lnSpc>
              <a:spcBef>
                <a:spcPct val="30000"/>
              </a:spcBef>
              <a:spcAft>
                <a:spcPct val="0"/>
              </a:spcAft>
              <a:buClr>
                <a:schemeClr val="bg2"/>
              </a:buClr>
              <a:buFont typeface="ＭＳ Ｐゴシック" charset="-128"/>
              <a:buChar char="–"/>
              <a:defRPr kumimoji="1" sz="1200">
                <a:solidFill>
                  <a:srgbClr val="000000"/>
                </a:solidFill>
                <a:latin typeface="Arial" panose="020B0604020202020204" pitchFamily="34" charset="0"/>
                <a:ea typeface="ＭＳ Ｐゴシック" panose="020B0600070205080204" pitchFamily="50" charset="-128"/>
              </a:defRPr>
            </a:lvl4pPr>
            <a:lvl5pPr marL="1968500" indent="-268288" algn="just" defTabSz="990600" rtl="0" eaLnBrk="0" fontAlgn="base" hangingPunct="0">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5pPr>
            <a:lvl6pPr marL="24257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6pPr>
            <a:lvl7pPr marL="28829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7pPr>
            <a:lvl8pPr marL="33401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8pPr>
            <a:lvl9pPr marL="37973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9pPr>
          </a:lstStyle>
          <a:p>
            <a:pPr marL="0" indent="0" eaLnBrk="1" hangingPunct="1">
              <a:spcBef>
                <a:spcPct val="0"/>
              </a:spcBef>
              <a:buClr>
                <a:srgbClr val="5A5A5A"/>
              </a:buClr>
              <a:buSzPct val="100000"/>
              <a:buNone/>
            </a:pPr>
            <a:r>
              <a:rPr lang="en-US" altLang="ja-JP" sz="1100" b="1" kern="0" dirty="0">
                <a:solidFill>
                  <a:schemeClr val="tx1"/>
                </a:solidFill>
                <a:highlight>
                  <a:srgbClr val="CCDAEC"/>
                </a:highlight>
                <a:latin typeface="Meiryo UI" panose="020B0604030504040204" pitchFamily="50" charset="-128"/>
                <a:ea typeface="Meiryo UI" panose="020B0604030504040204" pitchFamily="50" charset="-128"/>
              </a:rPr>
              <a:t>【</a:t>
            </a:r>
            <a:r>
              <a:rPr lang="ja-JP" altLang="en-US" sz="1100" b="1" kern="0" dirty="0">
                <a:solidFill>
                  <a:schemeClr val="tx1"/>
                </a:solidFill>
                <a:highlight>
                  <a:srgbClr val="CCDAEC"/>
                </a:highlight>
                <a:latin typeface="Meiryo UI" panose="020B0604030504040204" pitchFamily="50" charset="-128"/>
                <a:ea typeface="Meiryo UI" panose="020B0604030504040204" pitchFamily="50" charset="-128"/>
              </a:rPr>
              <a:t>拠点整備の背景及び新拠点コンセプト</a:t>
            </a:r>
            <a:r>
              <a:rPr lang="en-US" altLang="ja-JP" sz="1100" b="1" kern="0" dirty="0">
                <a:solidFill>
                  <a:schemeClr val="tx1"/>
                </a:solidFill>
                <a:highlight>
                  <a:srgbClr val="CCDAEC"/>
                </a:highlight>
                <a:latin typeface="Meiryo UI" panose="020B0604030504040204" pitchFamily="50" charset="-128"/>
                <a:ea typeface="Meiryo UI" panose="020B0604030504040204" pitchFamily="50" charset="-128"/>
              </a:rPr>
              <a:t>】</a:t>
            </a:r>
          </a:p>
          <a:p>
            <a:pPr marL="0" indent="0" eaLnBrk="1" hangingPunct="1">
              <a:spcBef>
                <a:spcPct val="0"/>
              </a:spcBef>
              <a:buClr>
                <a:srgbClr val="5A5A5A"/>
              </a:buClr>
              <a:buSzPct val="100000"/>
              <a:buNone/>
            </a:pPr>
            <a:r>
              <a:rPr lang="ja-JP" altLang="en-US" sz="1100" kern="0" dirty="0">
                <a:solidFill>
                  <a:schemeClr val="tx1"/>
                </a:solidFill>
                <a:latin typeface="Meiryo UI" panose="020B0604030504040204" pitchFamily="50" charset="-128"/>
                <a:ea typeface="Meiryo UI" panose="020B0604030504040204" pitchFamily="50" charset="-128"/>
              </a:rPr>
              <a:t>新たに研究開発拠点あるいは生産拠点を整備することにした</a:t>
            </a:r>
            <a:r>
              <a:rPr lang="ja-JP" altLang="en-US" sz="1100" u="sng" kern="0" dirty="0">
                <a:solidFill>
                  <a:schemeClr val="tx1"/>
                </a:solidFill>
                <a:latin typeface="Meiryo UI" panose="020B0604030504040204" pitchFamily="50" charset="-128"/>
                <a:ea typeface="Meiryo UI" panose="020B0604030504040204" pitchFamily="50" charset="-128"/>
              </a:rPr>
              <a:t>貴社の事業戦略の背景</a:t>
            </a:r>
            <a:r>
              <a:rPr lang="ja-JP" altLang="en-US" sz="1100" kern="0" dirty="0">
                <a:solidFill>
                  <a:schemeClr val="tx1"/>
                </a:solidFill>
                <a:latin typeface="Meiryo UI" panose="020B0604030504040204" pitchFamily="50" charset="-128"/>
                <a:ea typeface="Meiryo UI" panose="020B0604030504040204" pitchFamily="50" charset="-128"/>
              </a:rPr>
              <a:t>を記載してください。また、</a:t>
            </a:r>
            <a:r>
              <a:rPr lang="ja-JP" altLang="en-US" sz="1100" u="sng" kern="0" dirty="0">
                <a:solidFill>
                  <a:schemeClr val="tx1"/>
                </a:solidFill>
                <a:latin typeface="Meiryo UI" panose="020B0604030504040204" pitchFamily="50" charset="-128"/>
                <a:ea typeface="Meiryo UI" panose="020B0604030504040204" pitchFamily="50" charset="-128"/>
              </a:rPr>
              <a:t>新拠点のコンセプト</a:t>
            </a:r>
            <a:r>
              <a:rPr lang="ja-JP" altLang="en-US" sz="1100" kern="0" dirty="0">
                <a:solidFill>
                  <a:schemeClr val="tx1"/>
                </a:solidFill>
                <a:latin typeface="Meiryo UI" panose="020B0604030504040204" pitchFamily="50" charset="-128"/>
                <a:ea typeface="Meiryo UI" panose="020B0604030504040204" pitchFamily="50" charset="-128"/>
              </a:rPr>
              <a:t>をご記載ください。</a:t>
            </a:r>
            <a:endParaRPr lang="en-US" altLang="ja-JP" sz="1100" b="1" kern="0" dirty="0">
              <a:solidFill>
                <a:schemeClr val="tx1"/>
              </a:solidFill>
              <a:latin typeface="Meiryo UI" panose="020B0604030504040204" pitchFamily="50" charset="-128"/>
              <a:ea typeface="Meiryo UI" panose="020B0604030504040204" pitchFamily="50" charset="-128"/>
            </a:endParaRPr>
          </a:p>
        </p:txBody>
      </p:sp>
      <p:graphicFrame>
        <p:nvGraphicFramePr>
          <p:cNvPr id="7" name="表 6">
            <a:extLst>
              <a:ext uri="{FF2B5EF4-FFF2-40B4-BE49-F238E27FC236}">
                <a16:creationId xmlns:a16="http://schemas.microsoft.com/office/drawing/2014/main" id="{E6B4AB6C-7EE7-D2C7-91A6-6D1CC20DD5AF}"/>
              </a:ext>
            </a:extLst>
          </p:cNvPr>
          <p:cNvGraphicFramePr>
            <a:graphicFrameLocks noGrp="1"/>
          </p:cNvGraphicFramePr>
          <p:nvPr>
            <p:extLst>
              <p:ext uri="{D42A27DB-BD31-4B8C-83A1-F6EECF244321}">
                <p14:modId xmlns:p14="http://schemas.microsoft.com/office/powerpoint/2010/main" val="940172894"/>
              </p:ext>
            </p:extLst>
          </p:nvPr>
        </p:nvGraphicFramePr>
        <p:xfrm>
          <a:off x="560510" y="1663641"/>
          <a:ext cx="8907340" cy="1333311"/>
        </p:xfrm>
        <a:graphic>
          <a:graphicData uri="http://schemas.openxmlformats.org/drawingml/2006/table">
            <a:tbl>
              <a:tblPr firstCol="1">
                <a:tableStyleId>{93296810-A885-4BE3-A3E7-6D5BEEA58F35}</a:tableStyleId>
              </a:tblPr>
              <a:tblGrid>
                <a:gridCol w="1296146">
                  <a:extLst>
                    <a:ext uri="{9D8B030D-6E8A-4147-A177-3AD203B41FA5}">
                      <a16:colId xmlns:a16="http://schemas.microsoft.com/office/drawing/2014/main" val="3625394933"/>
                    </a:ext>
                  </a:extLst>
                </a:gridCol>
                <a:gridCol w="7611194">
                  <a:extLst>
                    <a:ext uri="{9D8B030D-6E8A-4147-A177-3AD203B41FA5}">
                      <a16:colId xmlns:a16="http://schemas.microsoft.com/office/drawing/2014/main" val="2799227373"/>
                    </a:ext>
                  </a:extLst>
                </a:gridCol>
              </a:tblGrid>
              <a:tr h="1333311">
                <a:tc>
                  <a:txBody>
                    <a:bodyPr/>
                    <a:lstStyle/>
                    <a:p>
                      <a:r>
                        <a:rPr kumimoji="1" lang="ja-JP" altLang="en-US" sz="1100" dirty="0"/>
                        <a:t>拠点整備の背景及び</a:t>
                      </a:r>
                      <a:endParaRPr kumimoji="1" lang="en-US" altLang="ja-JP" sz="1100" dirty="0"/>
                    </a:p>
                    <a:p>
                      <a:r>
                        <a:rPr kumimoji="1" lang="ja-JP" altLang="en-US" sz="1100" dirty="0"/>
                        <a:t>新拠点コンセプト</a:t>
                      </a:r>
                      <a:endParaRPr kumimoji="1" lang="en-US" altLang="ja-JP" sz="1100" dirty="0"/>
                    </a:p>
                  </a:txBody>
                  <a:tcPr anchor="ctr"/>
                </a:tc>
                <a:tc>
                  <a:txBody>
                    <a:bodyPr/>
                    <a:lstStyle/>
                    <a:p>
                      <a:pPr marL="171450" indent="-171450">
                        <a:buFont typeface="Wingdings" panose="05000000000000000000" pitchFamily="2" charset="2"/>
                        <a:buChar char="l"/>
                      </a:pPr>
                      <a:r>
                        <a:rPr kumimoji="1" lang="en-US" altLang="ja-JP" sz="1100" dirty="0">
                          <a:solidFill>
                            <a:srgbClr val="FF0000"/>
                          </a:solidFill>
                        </a:rPr>
                        <a:t>XXX</a:t>
                      </a:r>
                      <a:endParaRPr kumimoji="1" lang="ja-JP" altLang="en-US" sz="1100" dirty="0">
                        <a:solidFill>
                          <a:srgbClr val="FF0000"/>
                        </a:solidFill>
                      </a:endParaRPr>
                    </a:p>
                  </a:txBody>
                  <a:tcPr anchor="ctr"/>
                </a:tc>
                <a:extLst>
                  <a:ext uri="{0D108BD9-81ED-4DB2-BD59-A6C34878D82A}">
                    <a16:rowId xmlns:a16="http://schemas.microsoft.com/office/drawing/2014/main" val="2940635812"/>
                  </a:ext>
                </a:extLst>
              </a:tr>
            </a:tbl>
          </a:graphicData>
        </a:graphic>
      </p:graphicFrame>
      <p:sp>
        <p:nvSpPr>
          <p:cNvPr id="8" name="正方形/長方形 7">
            <a:extLst>
              <a:ext uri="{FF2B5EF4-FFF2-40B4-BE49-F238E27FC236}">
                <a16:creationId xmlns:a16="http://schemas.microsoft.com/office/drawing/2014/main" id="{EADC8CC8-6423-7F39-4751-27ACC6702A4A}"/>
              </a:ext>
            </a:extLst>
          </p:cNvPr>
          <p:cNvSpPr/>
          <p:nvPr/>
        </p:nvSpPr>
        <p:spPr bwMode="auto">
          <a:xfrm>
            <a:off x="560511" y="3834667"/>
            <a:ext cx="3528394" cy="2690677"/>
          </a:xfrm>
          <a:prstGeom prst="rect">
            <a:avLst/>
          </a:prstGeom>
          <a:noFill/>
          <a:ln w="12700" cap="flat" cmpd="sng" algn="ctr">
            <a:solidFill>
              <a:schemeClr val="bg2"/>
            </a:solidFill>
            <a:prstDash val="solid"/>
            <a:round/>
            <a:headEnd type="none" w="med" len="med"/>
            <a:tailEnd type="none" w="med" len="med"/>
          </a:ln>
          <a:effectLst/>
        </p:spPr>
        <p:txBody>
          <a:bodyPr vert="horz" wrap="none" lIns="18000" tIns="18000" rIns="18000" bIns="18000" numCol="1" rtlCol="0" anchor="ctr" anchorCtr="0" compatLnSpc="1">
            <a:prstTxWarp prst="textNoShape">
              <a:avLst/>
            </a:prstTxWarp>
          </a:bodyPr>
          <a:lstStyle/>
          <a:p>
            <a:pPr marL="0" marR="0" indent="0" algn="ctr" defTabSz="914400" rtl="0" eaLnBrk="1" fontAlgn="base" latinLnBrk="0" hangingPunct="1">
              <a:lnSpc>
                <a:spcPct val="120000"/>
              </a:lnSpc>
              <a:spcBef>
                <a:spcPct val="50000"/>
              </a:spcBef>
              <a:spcAft>
                <a:spcPct val="0"/>
              </a:spcAft>
              <a:buClr>
                <a:schemeClr val="bg2"/>
              </a:buClr>
              <a:buSzTx/>
              <a:buFont typeface="Wingdings" pitchFamily="2" charset="2"/>
              <a:buNone/>
              <a:tabLst/>
            </a:pPr>
            <a:r>
              <a:rPr kumimoji="1" lang="ja-JP" altLang="en-US" sz="1000" b="0" i="0" u="none" strike="noStrike" cap="none" normalizeH="0" baseline="0" dirty="0">
                <a:ln>
                  <a:noFill/>
                </a:ln>
                <a:solidFill>
                  <a:schemeClr val="tx1"/>
                </a:solidFill>
                <a:effectLst/>
                <a:latin typeface="Arial" charset="0"/>
                <a:ea typeface="ＭＳ Ｐゴシック" charset="-128"/>
              </a:rPr>
              <a:t>写真、イメージ図</a:t>
            </a:r>
          </a:p>
        </p:txBody>
      </p:sp>
      <p:sp>
        <p:nvSpPr>
          <p:cNvPr id="9" name="Rectangle 3">
            <a:extLst>
              <a:ext uri="{FF2B5EF4-FFF2-40B4-BE49-F238E27FC236}">
                <a16:creationId xmlns:a16="http://schemas.microsoft.com/office/drawing/2014/main" id="{E676AAF9-1602-661C-ADAD-1416F770B2B2}"/>
              </a:ext>
            </a:extLst>
          </p:cNvPr>
          <p:cNvSpPr txBox="1">
            <a:spLocks noChangeArrowheads="1"/>
          </p:cNvSpPr>
          <p:nvPr/>
        </p:nvSpPr>
        <p:spPr bwMode="auto">
          <a:xfrm>
            <a:off x="4448944" y="3327091"/>
            <a:ext cx="5018906" cy="383503"/>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lvl1pPr marL="266700" indent="-266700" algn="l" rtl="0" eaLnBrk="0" fontAlgn="base" hangingPunct="0">
              <a:lnSpc>
                <a:spcPct val="120000"/>
              </a:lnSpc>
              <a:spcBef>
                <a:spcPct val="30000"/>
              </a:spcBef>
              <a:spcAft>
                <a:spcPct val="0"/>
              </a:spcAft>
              <a:buClr>
                <a:schemeClr val="bg2"/>
              </a:buClr>
              <a:buFont typeface="Wingdings" pitchFamily="2" charset="2"/>
              <a:buChar char="n"/>
              <a:defRPr kumimoji="1" sz="1400">
                <a:solidFill>
                  <a:srgbClr val="000000"/>
                </a:solidFill>
                <a:latin typeface="Arial" panose="020B0604020202020204" pitchFamily="34" charset="0"/>
                <a:ea typeface="ＭＳ Ｐゴシック" panose="020B0600070205080204" pitchFamily="50" charset="-128"/>
                <a:cs typeface="+mn-cs"/>
              </a:defRPr>
            </a:lvl1pPr>
            <a:lvl2pPr marL="539750" indent="-271463" algn="l" rtl="0" eaLnBrk="0" fontAlgn="base" hangingPunct="0">
              <a:lnSpc>
                <a:spcPct val="120000"/>
              </a:lnSpc>
              <a:spcBef>
                <a:spcPct val="30000"/>
              </a:spcBef>
              <a:spcAft>
                <a:spcPct val="0"/>
              </a:spcAft>
              <a:buClr>
                <a:schemeClr val="bg2"/>
              </a:buClr>
              <a:buFont typeface="Wingdings" pitchFamily="2" charset="2"/>
              <a:buChar char="l"/>
              <a:defRPr kumimoji="1" sz="1200">
                <a:solidFill>
                  <a:srgbClr val="000000"/>
                </a:solidFill>
                <a:latin typeface="Arial" panose="020B0604020202020204" pitchFamily="34" charset="0"/>
                <a:ea typeface="ＭＳ Ｐゴシック" panose="020B0600070205080204" pitchFamily="50" charset="-128"/>
              </a:defRPr>
            </a:lvl2pPr>
            <a:lvl3pPr marL="812800" indent="-271463" algn="l" rtl="0" eaLnBrk="0" fontAlgn="base" hangingPunct="0">
              <a:lnSpc>
                <a:spcPct val="120000"/>
              </a:lnSpc>
              <a:spcBef>
                <a:spcPct val="30000"/>
              </a:spcBef>
              <a:spcAft>
                <a:spcPct val="0"/>
              </a:spcAft>
              <a:buClr>
                <a:schemeClr val="bg2"/>
              </a:buClr>
              <a:buFont typeface="ＭＳ Ｐゴシック" charset="-128"/>
              <a:buChar char="–"/>
              <a:defRPr sz="1200">
                <a:solidFill>
                  <a:srgbClr val="000000"/>
                </a:solidFill>
                <a:latin typeface="Arial" panose="020B0604020202020204" pitchFamily="34" charset="0"/>
                <a:ea typeface="ＭＳ Ｐゴシック" panose="020B0600070205080204" pitchFamily="50" charset="-128"/>
              </a:defRPr>
            </a:lvl3pPr>
            <a:lvl4pPr marL="1079500" indent="-265113" algn="l" rtl="0" eaLnBrk="0" fontAlgn="base" hangingPunct="0">
              <a:lnSpc>
                <a:spcPct val="120000"/>
              </a:lnSpc>
              <a:spcBef>
                <a:spcPct val="30000"/>
              </a:spcBef>
              <a:spcAft>
                <a:spcPct val="0"/>
              </a:spcAft>
              <a:buClr>
                <a:schemeClr val="bg2"/>
              </a:buClr>
              <a:buFont typeface="ＭＳ Ｐゴシック" charset="-128"/>
              <a:buChar char="–"/>
              <a:defRPr kumimoji="1" sz="1200">
                <a:solidFill>
                  <a:srgbClr val="000000"/>
                </a:solidFill>
                <a:latin typeface="Arial" panose="020B0604020202020204" pitchFamily="34" charset="0"/>
                <a:ea typeface="ＭＳ Ｐゴシック" panose="020B0600070205080204" pitchFamily="50" charset="-128"/>
              </a:defRPr>
            </a:lvl4pPr>
            <a:lvl5pPr marL="1968500" indent="-268288" algn="just" defTabSz="990600" rtl="0" eaLnBrk="0" fontAlgn="base" hangingPunct="0">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5pPr>
            <a:lvl6pPr marL="24257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6pPr>
            <a:lvl7pPr marL="28829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7pPr>
            <a:lvl8pPr marL="33401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8pPr>
            <a:lvl9pPr marL="37973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9pPr>
          </a:lstStyle>
          <a:p>
            <a:pPr marL="0" indent="0" eaLnBrk="1" hangingPunct="1">
              <a:spcBef>
                <a:spcPct val="0"/>
              </a:spcBef>
              <a:buClr>
                <a:srgbClr val="5A5A5A"/>
              </a:buClr>
              <a:buSzPct val="100000"/>
              <a:buFont typeface="Wingdings" pitchFamily="2" charset="2"/>
              <a:buNone/>
              <a:tabLst>
                <a:tab pos="622300" algn="l"/>
              </a:tabLst>
            </a:pPr>
            <a:r>
              <a:rPr lang="en-US" altLang="ja-JP" sz="1100" b="1" kern="0" dirty="0">
                <a:solidFill>
                  <a:schemeClr val="tx1"/>
                </a:solidFill>
                <a:highlight>
                  <a:srgbClr val="CCDAEC"/>
                </a:highlight>
                <a:latin typeface="Meiryo UI" panose="020B0604030504040204" pitchFamily="50" charset="-128"/>
                <a:ea typeface="Meiryo UI" panose="020B0604030504040204" pitchFamily="50" charset="-128"/>
              </a:rPr>
              <a:t>【</a:t>
            </a:r>
            <a:r>
              <a:rPr lang="ja-JP" altLang="en-US" sz="1100" b="1" kern="0" dirty="0">
                <a:solidFill>
                  <a:schemeClr val="tx1"/>
                </a:solidFill>
                <a:highlight>
                  <a:srgbClr val="CCDAEC"/>
                </a:highlight>
                <a:latin typeface="Meiryo UI" panose="020B0604030504040204" pitchFamily="50" charset="-128"/>
                <a:ea typeface="Meiryo UI" panose="020B0604030504040204" pitchFamily="50" charset="-128"/>
              </a:rPr>
              <a:t>拠点に整備する設備の内容</a:t>
            </a:r>
            <a:r>
              <a:rPr lang="en-US" altLang="ja-JP" sz="1100" b="1" kern="0" dirty="0">
                <a:solidFill>
                  <a:schemeClr val="tx1"/>
                </a:solidFill>
                <a:highlight>
                  <a:srgbClr val="CCDAEC"/>
                </a:highlight>
                <a:latin typeface="Meiryo UI" panose="020B0604030504040204" pitchFamily="50" charset="-128"/>
                <a:ea typeface="Meiryo UI" panose="020B0604030504040204" pitchFamily="50" charset="-128"/>
              </a:rPr>
              <a:t>】</a:t>
            </a:r>
          </a:p>
          <a:p>
            <a:pPr marL="0" indent="0" eaLnBrk="1" hangingPunct="1">
              <a:spcBef>
                <a:spcPct val="0"/>
              </a:spcBef>
              <a:buClr>
                <a:srgbClr val="5A5A5A"/>
              </a:buClr>
              <a:buSzPct val="100000"/>
              <a:buNone/>
            </a:pPr>
            <a:r>
              <a:rPr lang="ja-JP" altLang="en-US" sz="1100" kern="0" dirty="0">
                <a:solidFill>
                  <a:schemeClr val="tx1"/>
                </a:solidFill>
                <a:latin typeface="Meiryo UI" panose="020B0604030504040204" pitchFamily="50" charset="-128"/>
                <a:ea typeface="Meiryo UI" panose="020B0604030504040204" pitchFamily="50" charset="-128"/>
              </a:rPr>
              <a:t>各建屋や導入する主要設備とその役割を記載してください。</a:t>
            </a:r>
            <a:endParaRPr lang="en-US" altLang="ja-JP" sz="1100" b="1" kern="0" dirty="0">
              <a:solidFill>
                <a:schemeClr val="tx1"/>
              </a:solidFill>
              <a:latin typeface="Meiryo UI" panose="020B0604030504040204" pitchFamily="50" charset="-128"/>
              <a:ea typeface="Meiryo UI" panose="020B0604030504040204" pitchFamily="50" charset="-128"/>
            </a:endParaRPr>
          </a:p>
        </p:txBody>
      </p:sp>
      <p:sp>
        <p:nvSpPr>
          <p:cNvPr id="12" name="正方形/長方形 11">
            <a:extLst>
              <a:ext uri="{FF2B5EF4-FFF2-40B4-BE49-F238E27FC236}">
                <a16:creationId xmlns:a16="http://schemas.microsoft.com/office/drawing/2014/main" id="{E91E41ED-2855-12F9-AF5B-4CD23664E9D4}"/>
              </a:ext>
            </a:extLst>
          </p:cNvPr>
          <p:cNvSpPr/>
          <p:nvPr/>
        </p:nvSpPr>
        <p:spPr bwMode="auto">
          <a:xfrm>
            <a:off x="4448944" y="3834666"/>
            <a:ext cx="5018906" cy="1826581"/>
          </a:xfrm>
          <a:prstGeom prst="rect">
            <a:avLst/>
          </a:prstGeom>
          <a:noFill/>
          <a:ln w="12700" cap="flat" cmpd="sng" algn="ctr">
            <a:noFill/>
            <a:prstDash val="solid"/>
            <a:round/>
            <a:headEnd type="none" w="med" len="med"/>
            <a:tailEnd type="none" w="med" len="med"/>
          </a:ln>
          <a:effectLst/>
        </p:spPr>
        <p:txBody>
          <a:bodyPr vert="horz" wrap="none" lIns="18000" tIns="18000" rIns="18000" bIns="18000" numCol="1" rtlCol="0" anchor="t" anchorCtr="0" compatLnSpc="1">
            <a:prstTxWarp prst="textNoShape">
              <a:avLst/>
            </a:prstTxWarp>
          </a:bodyPr>
          <a:lstStyle/>
          <a:p>
            <a:pPr marL="150813" indent="-150813" algn="l">
              <a:lnSpc>
                <a:spcPct val="100000"/>
              </a:lnSpc>
              <a:buClr>
                <a:srgbClr val="5A5A5A"/>
              </a:buClr>
              <a:buSzPct val="100000"/>
              <a:buFont typeface="Wingdings" panose="05000000000000000000" pitchFamily="2" charset="2"/>
              <a:buChar char="n"/>
            </a:pPr>
            <a:r>
              <a:rPr kumimoji="1" lang="ja-JP" altLang="en-US" sz="1100" b="0" i="0" u="none" strike="noStrike" cap="none" normalizeH="0" baseline="0" dirty="0">
                <a:ln>
                  <a:noFill/>
                </a:ln>
                <a:solidFill>
                  <a:srgbClr val="FF0000"/>
                </a:solidFill>
                <a:effectLst/>
                <a:latin typeface="Arial" charset="0"/>
                <a:ea typeface="ＭＳ Ｐゴシック" charset="-128"/>
              </a:rPr>
              <a:t>（建屋</a:t>
            </a:r>
            <a:r>
              <a:rPr kumimoji="1" lang="en-US" altLang="ja-JP" sz="1100" b="0" i="0" u="none" strike="noStrike" cap="none" normalizeH="0" baseline="0" dirty="0">
                <a:ln>
                  <a:noFill/>
                </a:ln>
                <a:solidFill>
                  <a:srgbClr val="FF0000"/>
                </a:solidFill>
                <a:effectLst/>
                <a:latin typeface="Arial" charset="0"/>
                <a:ea typeface="ＭＳ Ｐゴシック" charset="-128"/>
              </a:rPr>
              <a:t>/</a:t>
            </a:r>
            <a:r>
              <a:rPr kumimoji="1" lang="ja-JP" altLang="en-US" sz="1100" b="0" i="0" u="none" strike="noStrike" cap="none" normalizeH="0" baseline="0" dirty="0">
                <a:ln>
                  <a:noFill/>
                </a:ln>
                <a:solidFill>
                  <a:srgbClr val="FF0000"/>
                </a:solidFill>
                <a:effectLst/>
                <a:latin typeface="Arial" charset="0"/>
                <a:ea typeface="ＭＳ Ｐゴシック" charset="-128"/>
              </a:rPr>
              <a:t>設備名）</a:t>
            </a:r>
            <a:r>
              <a:rPr kumimoji="1" lang="en-US" altLang="ja-JP" sz="1100" b="0" i="0" u="none" strike="noStrike" cap="none" normalizeH="0" baseline="0" dirty="0">
                <a:ln>
                  <a:noFill/>
                </a:ln>
                <a:solidFill>
                  <a:srgbClr val="FF0000"/>
                </a:solidFill>
                <a:effectLst/>
                <a:latin typeface="Arial" charset="0"/>
                <a:ea typeface="ＭＳ Ｐゴシック" charset="-128"/>
              </a:rPr>
              <a:t>XXXX</a:t>
            </a:r>
          </a:p>
          <a:p>
            <a:pPr marL="293688" lvl="1" indent="-141552" algn="l">
              <a:lnSpc>
                <a:spcPct val="100000"/>
              </a:lnSpc>
              <a:buClr>
                <a:srgbClr val="969696"/>
              </a:buClr>
              <a:buSzPct val="70000"/>
              <a:buFont typeface="Wingdings" panose="05000000000000000000" pitchFamily="2" charset="2"/>
              <a:buChar char="l"/>
            </a:pPr>
            <a:r>
              <a:rPr lang="ja-JP" altLang="en-US" sz="1100" dirty="0">
                <a:solidFill>
                  <a:srgbClr val="FF0000"/>
                </a:solidFill>
              </a:rPr>
              <a:t>（役割</a:t>
            </a:r>
            <a:r>
              <a:rPr lang="en-US" altLang="ja-JP" sz="1100" dirty="0">
                <a:solidFill>
                  <a:srgbClr val="FF0000"/>
                </a:solidFill>
              </a:rPr>
              <a:t>/</a:t>
            </a:r>
            <a:r>
              <a:rPr lang="ja-JP" altLang="en-US" sz="1100" dirty="0">
                <a:solidFill>
                  <a:srgbClr val="FF0000"/>
                </a:solidFill>
              </a:rPr>
              <a:t>機能）</a:t>
            </a:r>
            <a:r>
              <a:rPr lang="en-US" altLang="ja-JP" sz="1100" dirty="0">
                <a:solidFill>
                  <a:srgbClr val="FF0000"/>
                </a:solidFill>
              </a:rPr>
              <a:t>XXXX</a:t>
            </a:r>
            <a:endParaRPr kumimoji="1" lang="en-US" altLang="ja-JP" sz="1100" b="0" i="0" u="none" strike="noStrike" cap="none" normalizeH="0" baseline="0" dirty="0">
              <a:ln>
                <a:noFill/>
              </a:ln>
              <a:solidFill>
                <a:srgbClr val="FF0000"/>
              </a:solidFill>
              <a:effectLst/>
              <a:latin typeface="Arial" charset="0"/>
              <a:ea typeface="ＭＳ Ｐゴシック" charset="-128"/>
            </a:endParaRPr>
          </a:p>
          <a:p>
            <a:pPr marL="150813" indent="-150813" algn="l">
              <a:lnSpc>
                <a:spcPct val="100000"/>
              </a:lnSpc>
              <a:buClr>
                <a:srgbClr val="5A5A5A"/>
              </a:buClr>
              <a:buSzPct val="100000"/>
              <a:buFont typeface="Wingdings" panose="05000000000000000000" pitchFamily="2" charset="2"/>
              <a:buChar char="n"/>
            </a:pPr>
            <a:r>
              <a:rPr lang="en-US" altLang="ja-JP" sz="1100" dirty="0">
                <a:solidFill>
                  <a:srgbClr val="FF0000"/>
                </a:solidFill>
              </a:rPr>
              <a:t>XXXX</a:t>
            </a:r>
          </a:p>
          <a:p>
            <a:pPr marL="293688" lvl="1" indent="-141552" algn="l">
              <a:lnSpc>
                <a:spcPct val="100000"/>
              </a:lnSpc>
              <a:buClr>
                <a:srgbClr val="969696"/>
              </a:buClr>
              <a:buSzPct val="70000"/>
              <a:buFont typeface="Wingdings" panose="05000000000000000000" pitchFamily="2" charset="2"/>
              <a:buChar char="l"/>
            </a:pPr>
            <a:r>
              <a:rPr lang="en-US" altLang="ja-JP" sz="1100" dirty="0">
                <a:solidFill>
                  <a:srgbClr val="FF0000"/>
                </a:solidFill>
              </a:rPr>
              <a:t>XXXX</a:t>
            </a:r>
          </a:p>
          <a:p>
            <a:pPr marL="150813" indent="-150813" algn="l">
              <a:lnSpc>
                <a:spcPct val="100000"/>
              </a:lnSpc>
              <a:buClr>
                <a:srgbClr val="5A5A5A"/>
              </a:buClr>
              <a:buSzPct val="100000"/>
              <a:buFont typeface="Wingdings" panose="05000000000000000000" pitchFamily="2" charset="2"/>
              <a:buChar char="n"/>
            </a:pPr>
            <a:r>
              <a:rPr kumimoji="1" lang="en-US" altLang="ja-JP" sz="1100" b="0" i="0" u="none" strike="noStrike" cap="none" normalizeH="0" baseline="0" dirty="0">
                <a:ln>
                  <a:noFill/>
                </a:ln>
                <a:solidFill>
                  <a:srgbClr val="FF0000"/>
                </a:solidFill>
                <a:effectLst/>
                <a:latin typeface="Arial" charset="0"/>
                <a:ea typeface="ＭＳ Ｐゴシック" charset="-128"/>
              </a:rPr>
              <a:t>XXXX</a:t>
            </a:r>
          </a:p>
          <a:p>
            <a:pPr marL="293688" lvl="1" indent="-141552" algn="l">
              <a:lnSpc>
                <a:spcPct val="100000"/>
              </a:lnSpc>
              <a:buClr>
                <a:srgbClr val="969696"/>
              </a:buClr>
              <a:buSzPct val="70000"/>
              <a:buFont typeface="Wingdings" panose="05000000000000000000" pitchFamily="2" charset="2"/>
              <a:buChar char="l"/>
            </a:pPr>
            <a:r>
              <a:rPr lang="en-US" altLang="ja-JP" sz="1100" dirty="0">
                <a:solidFill>
                  <a:srgbClr val="FF0000"/>
                </a:solidFill>
              </a:rPr>
              <a:t>XXXX</a:t>
            </a:r>
            <a:endParaRPr kumimoji="1" lang="ja-JP" altLang="en-US" sz="1100" b="0" i="0" u="none" strike="noStrike" cap="none" normalizeH="0" baseline="0" dirty="0">
              <a:ln>
                <a:noFill/>
              </a:ln>
              <a:solidFill>
                <a:srgbClr val="FF0000"/>
              </a:solidFill>
              <a:effectLst/>
              <a:latin typeface="Arial" charset="0"/>
              <a:ea typeface="ＭＳ Ｐゴシック" charset="-128"/>
            </a:endParaRPr>
          </a:p>
        </p:txBody>
      </p:sp>
      <p:cxnSp>
        <p:nvCxnSpPr>
          <p:cNvPr id="18" name="直線コネクタ 17">
            <a:extLst>
              <a:ext uri="{FF2B5EF4-FFF2-40B4-BE49-F238E27FC236}">
                <a16:creationId xmlns:a16="http://schemas.microsoft.com/office/drawing/2014/main" id="{67B3D91C-1655-B918-C713-4E601C97DC31}"/>
              </a:ext>
            </a:extLst>
          </p:cNvPr>
          <p:cNvCxnSpPr>
            <a:cxnSpLocks/>
          </p:cNvCxnSpPr>
          <p:nvPr/>
        </p:nvCxnSpPr>
        <p:spPr bwMode="auto">
          <a:xfrm flipH="1">
            <a:off x="344856" y="3182367"/>
            <a:ext cx="9072640" cy="0"/>
          </a:xfrm>
          <a:prstGeom prst="line">
            <a:avLst/>
          </a:prstGeom>
          <a:solidFill>
            <a:schemeClr val="accent1"/>
          </a:solidFill>
          <a:ln w="12700" cap="flat" cmpd="sng" algn="ctr">
            <a:solidFill>
              <a:schemeClr val="bg1">
                <a:lumMod val="75000"/>
              </a:schemeClr>
            </a:solidFill>
            <a:prstDash val="dash"/>
            <a:round/>
            <a:headEnd type="none" w="med" len="med"/>
            <a:tailEnd type="none" w="med" len="med"/>
          </a:ln>
          <a:effectLst/>
        </p:spPr>
      </p:cxnSp>
      <p:sp>
        <p:nvSpPr>
          <p:cNvPr id="4" name="Rectangle 3">
            <a:extLst>
              <a:ext uri="{FF2B5EF4-FFF2-40B4-BE49-F238E27FC236}">
                <a16:creationId xmlns:a16="http://schemas.microsoft.com/office/drawing/2014/main" id="{0833C4C1-1398-DA4E-371D-9B64FC057852}"/>
              </a:ext>
            </a:extLst>
          </p:cNvPr>
          <p:cNvSpPr txBox="1">
            <a:spLocks noChangeArrowheads="1"/>
          </p:cNvSpPr>
          <p:nvPr/>
        </p:nvSpPr>
        <p:spPr bwMode="auto">
          <a:xfrm>
            <a:off x="7401271" y="319526"/>
            <a:ext cx="2146759" cy="180370"/>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lvl1pPr marL="266700" indent="-266700" algn="l" rtl="0" eaLnBrk="0" fontAlgn="base" hangingPunct="0">
              <a:lnSpc>
                <a:spcPct val="120000"/>
              </a:lnSpc>
              <a:spcBef>
                <a:spcPct val="30000"/>
              </a:spcBef>
              <a:spcAft>
                <a:spcPct val="0"/>
              </a:spcAft>
              <a:buClr>
                <a:schemeClr val="bg2"/>
              </a:buClr>
              <a:buFont typeface="Wingdings" pitchFamily="2" charset="2"/>
              <a:buChar char="n"/>
              <a:defRPr kumimoji="1" sz="1400">
                <a:solidFill>
                  <a:srgbClr val="000000"/>
                </a:solidFill>
                <a:latin typeface="Arial" panose="020B0604020202020204" pitchFamily="34" charset="0"/>
                <a:ea typeface="ＭＳ Ｐゴシック" panose="020B0600070205080204" pitchFamily="50" charset="-128"/>
                <a:cs typeface="+mn-cs"/>
              </a:defRPr>
            </a:lvl1pPr>
            <a:lvl2pPr marL="539750" indent="-271463" algn="l" rtl="0" eaLnBrk="0" fontAlgn="base" hangingPunct="0">
              <a:lnSpc>
                <a:spcPct val="120000"/>
              </a:lnSpc>
              <a:spcBef>
                <a:spcPct val="30000"/>
              </a:spcBef>
              <a:spcAft>
                <a:spcPct val="0"/>
              </a:spcAft>
              <a:buClr>
                <a:schemeClr val="bg2"/>
              </a:buClr>
              <a:buFont typeface="Wingdings" pitchFamily="2" charset="2"/>
              <a:buChar char="l"/>
              <a:defRPr kumimoji="1" sz="1200">
                <a:solidFill>
                  <a:srgbClr val="000000"/>
                </a:solidFill>
                <a:latin typeface="Arial" panose="020B0604020202020204" pitchFamily="34" charset="0"/>
                <a:ea typeface="ＭＳ Ｐゴシック" panose="020B0600070205080204" pitchFamily="50" charset="-128"/>
              </a:defRPr>
            </a:lvl2pPr>
            <a:lvl3pPr marL="812800" indent="-271463" algn="l" rtl="0" eaLnBrk="0" fontAlgn="base" hangingPunct="0">
              <a:lnSpc>
                <a:spcPct val="120000"/>
              </a:lnSpc>
              <a:spcBef>
                <a:spcPct val="30000"/>
              </a:spcBef>
              <a:spcAft>
                <a:spcPct val="0"/>
              </a:spcAft>
              <a:buClr>
                <a:schemeClr val="bg2"/>
              </a:buClr>
              <a:buFont typeface="ＭＳ Ｐゴシック" charset="-128"/>
              <a:buChar char="–"/>
              <a:defRPr sz="1200">
                <a:solidFill>
                  <a:srgbClr val="000000"/>
                </a:solidFill>
                <a:latin typeface="Arial" panose="020B0604020202020204" pitchFamily="34" charset="0"/>
                <a:ea typeface="ＭＳ Ｐゴシック" panose="020B0600070205080204" pitchFamily="50" charset="-128"/>
              </a:defRPr>
            </a:lvl3pPr>
            <a:lvl4pPr marL="1079500" indent="-265113" algn="l" rtl="0" eaLnBrk="0" fontAlgn="base" hangingPunct="0">
              <a:lnSpc>
                <a:spcPct val="120000"/>
              </a:lnSpc>
              <a:spcBef>
                <a:spcPct val="30000"/>
              </a:spcBef>
              <a:spcAft>
                <a:spcPct val="0"/>
              </a:spcAft>
              <a:buClr>
                <a:schemeClr val="bg2"/>
              </a:buClr>
              <a:buFont typeface="ＭＳ Ｐゴシック" charset="-128"/>
              <a:buChar char="–"/>
              <a:defRPr kumimoji="1" sz="1200">
                <a:solidFill>
                  <a:srgbClr val="000000"/>
                </a:solidFill>
                <a:latin typeface="Arial" panose="020B0604020202020204" pitchFamily="34" charset="0"/>
                <a:ea typeface="ＭＳ Ｐゴシック" panose="020B0600070205080204" pitchFamily="50" charset="-128"/>
              </a:defRPr>
            </a:lvl4pPr>
            <a:lvl5pPr marL="1968500" indent="-268288" algn="just" defTabSz="990600" rtl="0" eaLnBrk="0" fontAlgn="base" hangingPunct="0">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5pPr>
            <a:lvl6pPr marL="24257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6pPr>
            <a:lvl7pPr marL="28829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7pPr>
            <a:lvl8pPr marL="33401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8pPr>
            <a:lvl9pPr marL="37973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9pPr>
          </a:lstStyle>
          <a:p>
            <a:pPr marL="0" indent="0" algn="r" eaLnBrk="1" hangingPunct="1">
              <a:spcBef>
                <a:spcPct val="0"/>
              </a:spcBef>
              <a:buClr>
                <a:srgbClr val="5A5A5A"/>
              </a:buClr>
              <a:buSzPct val="100000"/>
              <a:buNone/>
            </a:pPr>
            <a:r>
              <a:rPr lang="ja-JP" altLang="en-US" sz="1100" kern="0">
                <a:solidFill>
                  <a:schemeClr val="tx1"/>
                </a:solidFill>
                <a:latin typeface="Meiryo UI" panose="020B0604030504040204" pitchFamily="50" charset="-128"/>
                <a:ea typeface="Meiryo UI" panose="020B0604030504040204" pitchFamily="50" charset="-128"/>
              </a:rPr>
              <a:t>審査基準：適切性・妥当性</a:t>
            </a:r>
            <a:endParaRPr lang="en-US" altLang="ja-JP" sz="1100" kern="0"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157737831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7FA849-0B83-CCDF-E02E-C8C27CA8E64F}"/>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53C7E0E8-6066-6254-C7DB-C76D8E9A4A01}"/>
              </a:ext>
            </a:extLst>
          </p:cNvPr>
          <p:cNvSpPr>
            <a:spLocks noGrp="1"/>
          </p:cNvSpPr>
          <p:nvPr>
            <p:ph type="title"/>
          </p:nvPr>
        </p:nvSpPr>
        <p:spPr/>
        <p:txBody>
          <a:bodyPr/>
          <a:lstStyle/>
          <a:p>
            <a:r>
              <a:rPr lang="en-US" altLang="ja-JP" dirty="0"/>
              <a:t>2-1</a:t>
            </a:r>
            <a:r>
              <a:rPr lang="ja-JP" altLang="en-US" dirty="0"/>
              <a:t>．計画の概要（</a:t>
            </a:r>
            <a:r>
              <a:rPr lang="en-US" altLang="ja-JP" dirty="0"/>
              <a:t>2</a:t>
            </a:r>
            <a:r>
              <a:rPr lang="ja-JP" altLang="en-US" dirty="0"/>
              <a:t>）　拠点の完成イメージ詳細</a:t>
            </a:r>
            <a:endParaRPr kumimoji="1" lang="ja-JP" altLang="en-US" dirty="0"/>
          </a:p>
        </p:txBody>
      </p:sp>
      <p:sp>
        <p:nvSpPr>
          <p:cNvPr id="17" name="正方形/長方形 16">
            <a:extLst>
              <a:ext uri="{FF2B5EF4-FFF2-40B4-BE49-F238E27FC236}">
                <a16:creationId xmlns:a16="http://schemas.microsoft.com/office/drawing/2014/main" id="{36D26576-77BD-4F9E-0E71-3E1F5B9D09A5}"/>
              </a:ext>
            </a:extLst>
          </p:cNvPr>
          <p:cNvSpPr/>
          <p:nvPr/>
        </p:nvSpPr>
        <p:spPr bwMode="auto">
          <a:xfrm>
            <a:off x="560511" y="1652263"/>
            <a:ext cx="2664296" cy="2280793"/>
          </a:xfrm>
          <a:prstGeom prst="rect">
            <a:avLst/>
          </a:prstGeom>
          <a:noFill/>
          <a:ln w="12700" cap="flat" cmpd="sng" algn="ctr">
            <a:solidFill>
              <a:schemeClr val="bg2"/>
            </a:solidFill>
            <a:prstDash val="solid"/>
            <a:round/>
            <a:headEnd type="none" w="med" len="med"/>
            <a:tailEnd type="none" w="med" len="med"/>
          </a:ln>
          <a:effectLst/>
        </p:spPr>
        <p:txBody>
          <a:bodyPr vert="horz" wrap="none" lIns="18000" tIns="18000" rIns="18000" bIns="18000" numCol="1" rtlCol="0" anchor="ctr" anchorCtr="0" compatLnSpc="1">
            <a:prstTxWarp prst="textNoShape">
              <a:avLst/>
            </a:prstTxWarp>
          </a:bodyPr>
          <a:lstStyle/>
          <a:p>
            <a:pPr marL="0" marR="0" indent="0" algn="ctr" defTabSz="914400" rtl="0" eaLnBrk="1" fontAlgn="base" latinLnBrk="0" hangingPunct="1">
              <a:lnSpc>
                <a:spcPct val="120000"/>
              </a:lnSpc>
              <a:spcBef>
                <a:spcPct val="50000"/>
              </a:spcBef>
              <a:spcAft>
                <a:spcPct val="0"/>
              </a:spcAft>
              <a:buClr>
                <a:schemeClr val="bg2"/>
              </a:buClr>
              <a:buSzTx/>
              <a:buFont typeface="Wingdings" pitchFamily="2" charset="2"/>
              <a:buNone/>
              <a:tabLst/>
            </a:pPr>
            <a:r>
              <a:rPr kumimoji="1" lang="ja-JP" altLang="en-US" sz="1000" b="0" i="0" u="none" strike="noStrike" cap="none" normalizeH="0" baseline="0" dirty="0">
                <a:ln>
                  <a:noFill/>
                </a:ln>
                <a:solidFill>
                  <a:schemeClr val="tx1"/>
                </a:solidFill>
                <a:effectLst/>
                <a:latin typeface="Arial" charset="0"/>
                <a:ea typeface="ＭＳ Ｐゴシック" charset="-128"/>
              </a:rPr>
              <a:t>写真、イメージ図</a:t>
            </a:r>
          </a:p>
        </p:txBody>
      </p:sp>
      <p:sp>
        <p:nvSpPr>
          <p:cNvPr id="26" name="Rectangle 3">
            <a:extLst>
              <a:ext uri="{FF2B5EF4-FFF2-40B4-BE49-F238E27FC236}">
                <a16:creationId xmlns:a16="http://schemas.microsoft.com/office/drawing/2014/main" id="{30F244BF-281A-3602-F734-68F5C5B16A2F}"/>
              </a:ext>
            </a:extLst>
          </p:cNvPr>
          <p:cNvSpPr txBox="1">
            <a:spLocks noChangeArrowheads="1"/>
          </p:cNvSpPr>
          <p:nvPr/>
        </p:nvSpPr>
        <p:spPr bwMode="auto">
          <a:xfrm>
            <a:off x="344488" y="1196752"/>
            <a:ext cx="9216000" cy="383503"/>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lvl1pPr marL="266700" indent="-266700" algn="l" rtl="0" eaLnBrk="0" fontAlgn="base" hangingPunct="0">
              <a:lnSpc>
                <a:spcPct val="120000"/>
              </a:lnSpc>
              <a:spcBef>
                <a:spcPct val="30000"/>
              </a:spcBef>
              <a:spcAft>
                <a:spcPct val="0"/>
              </a:spcAft>
              <a:buClr>
                <a:schemeClr val="bg2"/>
              </a:buClr>
              <a:buFont typeface="Wingdings" pitchFamily="2" charset="2"/>
              <a:buChar char="n"/>
              <a:defRPr kumimoji="1" sz="1400">
                <a:solidFill>
                  <a:srgbClr val="000000"/>
                </a:solidFill>
                <a:latin typeface="Arial" panose="020B0604020202020204" pitchFamily="34" charset="0"/>
                <a:ea typeface="ＭＳ Ｐゴシック" panose="020B0600070205080204" pitchFamily="50" charset="-128"/>
                <a:cs typeface="+mn-cs"/>
              </a:defRPr>
            </a:lvl1pPr>
            <a:lvl2pPr marL="539750" indent="-271463" algn="l" rtl="0" eaLnBrk="0" fontAlgn="base" hangingPunct="0">
              <a:lnSpc>
                <a:spcPct val="120000"/>
              </a:lnSpc>
              <a:spcBef>
                <a:spcPct val="30000"/>
              </a:spcBef>
              <a:spcAft>
                <a:spcPct val="0"/>
              </a:spcAft>
              <a:buClr>
                <a:schemeClr val="bg2"/>
              </a:buClr>
              <a:buFont typeface="Wingdings" pitchFamily="2" charset="2"/>
              <a:buChar char="l"/>
              <a:defRPr kumimoji="1" sz="1200">
                <a:solidFill>
                  <a:srgbClr val="000000"/>
                </a:solidFill>
                <a:latin typeface="Arial" panose="020B0604020202020204" pitchFamily="34" charset="0"/>
                <a:ea typeface="ＭＳ Ｐゴシック" panose="020B0600070205080204" pitchFamily="50" charset="-128"/>
              </a:defRPr>
            </a:lvl2pPr>
            <a:lvl3pPr marL="812800" indent="-271463" algn="l" rtl="0" eaLnBrk="0" fontAlgn="base" hangingPunct="0">
              <a:lnSpc>
                <a:spcPct val="120000"/>
              </a:lnSpc>
              <a:spcBef>
                <a:spcPct val="30000"/>
              </a:spcBef>
              <a:spcAft>
                <a:spcPct val="0"/>
              </a:spcAft>
              <a:buClr>
                <a:schemeClr val="bg2"/>
              </a:buClr>
              <a:buFont typeface="ＭＳ Ｐゴシック" charset="-128"/>
              <a:buChar char="–"/>
              <a:defRPr sz="1200">
                <a:solidFill>
                  <a:srgbClr val="000000"/>
                </a:solidFill>
                <a:latin typeface="Arial" panose="020B0604020202020204" pitchFamily="34" charset="0"/>
                <a:ea typeface="ＭＳ Ｐゴシック" panose="020B0600070205080204" pitchFamily="50" charset="-128"/>
              </a:defRPr>
            </a:lvl3pPr>
            <a:lvl4pPr marL="1079500" indent="-265113" algn="l" rtl="0" eaLnBrk="0" fontAlgn="base" hangingPunct="0">
              <a:lnSpc>
                <a:spcPct val="120000"/>
              </a:lnSpc>
              <a:spcBef>
                <a:spcPct val="30000"/>
              </a:spcBef>
              <a:spcAft>
                <a:spcPct val="0"/>
              </a:spcAft>
              <a:buClr>
                <a:schemeClr val="bg2"/>
              </a:buClr>
              <a:buFont typeface="ＭＳ Ｐゴシック" charset="-128"/>
              <a:buChar char="–"/>
              <a:defRPr kumimoji="1" sz="1200">
                <a:solidFill>
                  <a:srgbClr val="000000"/>
                </a:solidFill>
                <a:latin typeface="Arial" panose="020B0604020202020204" pitchFamily="34" charset="0"/>
                <a:ea typeface="ＭＳ Ｐゴシック" panose="020B0600070205080204" pitchFamily="50" charset="-128"/>
              </a:defRPr>
            </a:lvl4pPr>
            <a:lvl5pPr marL="1968500" indent="-268288" algn="just" defTabSz="990600" rtl="0" eaLnBrk="0" fontAlgn="base" hangingPunct="0">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5pPr>
            <a:lvl6pPr marL="24257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6pPr>
            <a:lvl7pPr marL="28829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7pPr>
            <a:lvl8pPr marL="33401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8pPr>
            <a:lvl9pPr marL="37973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9pPr>
          </a:lstStyle>
          <a:p>
            <a:pPr marL="0" indent="0" eaLnBrk="1" hangingPunct="1">
              <a:spcBef>
                <a:spcPct val="0"/>
              </a:spcBef>
              <a:buClr>
                <a:srgbClr val="5A5A5A"/>
              </a:buClr>
              <a:buSzPct val="100000"/>
              <a:buFont typeface="Wingdings" pitchFamily="2" charset="2"/>
              <a:buNone/>
            </a:pPr>
            <a:r>
              <a:rPr lang="en-US" altLang="ja-JP" sz="1100" b="1" kern="0" dirty="0">
                <a:solidFill>
                  <a:schemeClr val="tx1"/>
                </a:solidFill>
                <a:highlight>
                  <a:srgbClr val="CCDAEC"/>
                </a:highlight>
                <a:latin typeface="Meiryo UI" panose="020B0604030504040204" pitchFamily="50" charset="-128"/>
                <a:ea typeface="Meiryo UI" panose="020B0604030504040204" pitchFamily="50" charset="-128"/>
              </a:rPr>
              <a:t>【</a:t>
            </a:r>
            <a:r>
              <a:rPr lang="ja-JP" altLang="en-US" sz="1100" b="1" kern="0" dirty="0">
                <a:solidFill>
                  <a:schemeClr val="tx1"/>
                </a:solidFill>
                <a:highlight>
                  <a:srgbClr val="CCDAEC"/>
                </a:highlight>
                <a:latin typeface="Meiryo UI" panose="020B0604030504040204" pitchFamily="50" charset="-128"/>
                <a:ea typeface="Meiryo UI" panose="020B0604030504040204" pitchFamily="50" charset="-128"/>
              </a:rPr>
              <a:t>拠点の完成イメージ（詳細）</a:t>
            </a:r>
            <a:r>
              <a:rPr lang="en-US" altLang="ja-JP" sz="1100" b="1" kern="0" dirty="0">
                <a:solidFill>
                  <a:schemeClr val="tx1"/>
                </a:solidFill>
                <a:highlight>
                  <a:srgbClr val="CCDAEC"/>
                </a:highlight>
                <a:latin typeface="Meiryo UI" panose="020B0604030504040204" pitchFamily="50" charset="-128"/>
                <a:ea typeface="Meiryo UI" panose="020B0604030504040204" pitchFamily="50" charset="-128"/>
              </a:rPr>
              <a:t>】</a:t>
            </a:r>
          </a:p>
          <a:p>
            <a:pPr marL="0" indent="0" eaLnBrk="1" hangingPunct="1">
              <a:spcBef>
                <a:spcPct val="0"/>
              </a:spcBef>
              <a:buClr>
                <a:srgbClr val="5A5A5A"/>
              </a:buClr>
              <a:buSzPct val="100000"/>
              <a:buNone/>
            </a:pPr>
            <a:r>
              <a:rPr lang="ja-JP" altLang="en-US" sz="1100" kern="0" dirty="0">
                <a:solidFill>
                  <a:schemeClr val="tx1"/>
                </a:solidFill>
                <a:latin typeface="Meiryo UI" panose="020B0604030504040204" pitchFamily="50" charset="-128"/>
                <a:ea typeface="Meiryo UI" panose="020B0604030504040204" pitchFamily="50" charset="-128"/>
              </a:rPr>
              <a:t>拠点の完成イメージをあらわす写真、イメージ図を貼付し、必要に応じて説明を記載してください（レイアウトは自由に変更ください）。</a:t>
            </a:r>
            <a:endParaRPr lang="en-US" altLang="ja-JP" sz="1100" b="1" kern="0" dirty="0">
              <a:solidFill>
                <a:schemeClr val="tx1"/>
              </a:solidFill>
              <a:latin typeface="Meiryo UI" panose="020B0604030504040204" pitchFamily="50" charset="-128"/>
              <a:ea typeface="Meiryo UI" panose="020B0604030504040204" pitchFamily="50" charset="-128"/>
            </a:endParaRPr>
          </a:p>
        </p:txBody>
      </p:sp>
      <p:sp>
        <p:nvSpPr>
          <p:cNvPr id="27" name="正方形/長方形 26">
            <a:extLst>
              <a:ext uri="{FF2B5EF4-FFF2-40B4-BE49-F238E27FC236}">
                <a16:creationId xmlns:a16="http://schemas.microsoft.com/office/drawing/2014/main" id="{2E06038D-1A28-92B5-C1DE-AE274A02EC85}"/>
              </a:ext>
            </a:extLst>
          </p:cNvPr>
          <p:cNvSpPr/>
          <p:nvPr/>
        </p:nvSpPr>
        <p:spPr bwMode="auto">
          <a:xfrm>
            <a:off x="3294283" y="1652262"/>
            <a:ext cx="1586709" cy="2280793"/>
          </a:xfrm>
          <a:prstGeom prst="rect">
            <a:avLst/>
          </a:prstGeom>
          <a:solidFill>
            <a:srgbClr val="F6F6F6"/>
          </a:solidFill>
          <a:ln w="12700" cap="flat" cmpd="sng" algn="ctr">
            <a:solidFill>
              <a:srgbClr val="F6F6F6"/>
            </a:solidFill>
            <a:prstDash val="solid"/>
            <a:round/>
            <a:headEnd type="none" w="med" len="med"/>
            <a:tailEnd type="none" w="med" len="med"/>
          </a:ln>
          <a:effectLst/>
        </p:spPr>
        <p:txBody>
          <a:bodyPr vert="horz" wrap="none" lIns="18000" tIns="18000" rIns="18000" bIns="18000" numCol="1" rtlCol="0" anchor="ctr" anchorCtr="0" compatLnSpc="1">
            <a:prstTxWarp prst="textNoShape">
              <a:avLst/>
            </a:prstTxWarp>
          </a:bodyPr>
          <a:lstStyle/>
          <a:p>
            <a:pPr>
              <a:buClr>
                <a:srgbClr val="5A5A5A"/>
              </a:buClr>
              <a:buSzPct val="100000"/>
            </a:pPr>
            <a:r>
              <a:rPr lang="ja-JP" altLang="en-US" dirty="0">
                <a:solidFill>
                  <a:schemeClr val="tx1"/>
                </a:solidFill>
              </a:rPr>
              <a:t>説明</a:t>
            </a:r>
          </a:p>
        </p:txBody>
      </p:sp>
      <p:sp>
        <p:nvSpPr>
          <p:cNvPr id="4" name="正方形/長方形 3">
            <a:extLst>
              <a:ext uri="{FF2B5EF4-FFF2-40B4-BE49-F238E27FC236}">
                <a16:creationId xmlns:a16="http://schemas.microsoft.com/office/drawing/2014/main" id="{B32B5DEC-85FA-AEC4-ED20-417A8A01A798}"/>
              </a:ext>
            </a:extLst>
          </p:cNvPr>
          <p:cNvSpPr/>
          <p:nvPr/>
        </p:nvSpPr>
        <p:spPr bwMode="auto">
          <a:xfrm>
            <a:off x="563044" y="4085457"/>
            <a:ext cx="2664296" cy="2280793"/>
          </a:xfrm>
          <a:prstGeom prst="rect">
            <a:avLst/>
          </a:prstGeom>
          <a:noFill/>
          <a:ln w="12700" cap="flat" cmpd="sng" algn="ctr">
            <a:solidFill>
              <a:schemeClr val="bg2"/>
            </a:solidFill>
            <a:prstDash val="solid"/>
            <a:round/>
            <a:headEnd type="none" w="med" len="med"/>
            <a:tailEnd type="none" w="med" len="med"/>
          </a:ln>
          <a:effectLst/>
        </p:spPr>
        <p:txBody>
          <a:bodyPr vert="horz" wrap="none" lIns="18000" tIns="18000" rIns="18000" bIns="18000" numCol="1" rtlCol="0" anchor="ctr" anchorCtr="0" compatLnSpc="1">
            <a:prstTxWarp prst="textNoShape">
              <a:avLst/>
            </a:prstTxWarp>
          </a:bodyPr>
          <a:lstStyle/>
          <a:p>
            <a:pPr marL="0" marR="0" indent="0" algn="ctr" defTabSz="914400" rtl="0" eaLnBrk="1" fontAlgn="base" latinLnBrk="0" hangingPunct="1">
              <a:lnSpc>
                <a:spcPct val="120000"/>
              </a:lnSpc>
              <a:spcBef>
                <a:spcPct val="50000"/>
              </a:spcBef>
              <a:spcAft>
                <a:spcPct val="0"/>
              </a:spcAft>
              <a:buClr>
                <a:schemeClr val="bg2"/>
              </a:buClr>
              <a:buSzTx/>
              <a:buFont typeface="Wingdings" pitchFamily="2" charset="2"/>
              <a:buNone/>
              <a:tabLst/>
            </a:pPr>
            <a:r>
              <a:rPr kumimoji="1" lang="ja-JP" altLang="en-US" sz="1000" b="0" i="0" u="none" strike="noStrike" cap="none" normalizeH="0" baseline="0" dirty="0">
                <a:ln>
                  <a:noFill/>
                </a:ln>
                <a:solidFill>
                  <a:schemeClr val="tx1"/>
                </a:solidFill>
                <a:effectLst/>
                <a:latin typeface="Arial" charset="0"/>
                <a:ea typeface="ＭＳ Ｐゴシック" charset="-128"/>
              </a:rPr>
              <a:t>写真、イメージ図</a:t>
            </a:r>
          </a:p>
        </p:txBody>
      </p:sp>
      <p:sp>
        <p:nvSpPr>
          <p:cNvPr id="6" name="正方形/長方形 5">
            <a:extLst>
              <a:ext uri="{FF2B5EF4-FFF2-40B4-BE49-F238E27FC236}">
                <a16:creationId xmlns:a16="http://schemas.microsoft.com/office/drawing/2014/main" id="{DE5B7ADA-052A-7670-D575-B63D4E713593}"/>
              </a:ext>
            </a:extLst>
          </p:cNvPr>
          <p:cNvSpPr/>
          <p:nvPr/>
        </p:nvSpPr>
        <p:spPr bwMode="auto">
          <a:xfrm>
            <a:off x="3296816" y="4085456"/>
            <a:ext cx="1586709" cy="2280793"/>
          </a:xfrm>
          <a:prstGeom prst="rect">
            <a:avLst/>
          </a:prstGeom>
          <a:solidFill>
            <a:srgbClr val="F6F6F6"/>
          </a:solidFill>
          <a:ln w="12700" cap="flat" cmpd="sng" algn="ctr">
            <a:solidFill>
              <a:srgbClr val="F6F6F6"/>
            </a:solidFill>
            <a:prstDash val="solid"/>
            <a:round/>
            <a:headEnd type="none" w="med" len="med"/>
            <a:tailEnd type="none" w="med" len="med"/>
          </a:ln>
          <a:effectLst/>
        </p:spPr>
        <p:txBody>
          <a:bodyPr vert="horz" wrap="none" lIns="18000" tIns="18000" rIns="18000" bIns="18000" numCol="1" rtlCol="0" anchor="ctr" anchorCtr="0" compatLnSpc="1">
            <a:prstTxWarp prst="textNoShape">
              <a:avLst/>
            </a:prstTxWarp>
          </a:bodyPr>
          <a:lstStyle/>
          <a:p>
            <a:pPr>
              <a:buClr>
                <a:srgbClr val="5A5A5A"/>
              </a:buClr>
              <a:buSzPct val="100000"/>
            </a:pPr>
            <a:r>
              <a:rPr lang="ja-JP" altLang="en-US" dirty="0">
                <a:solidFill>
                  <a:schemeClr val="tx1"/>
                </a:solidFill>
              </a:rPr>
              <a:t>説明</a:t>
            </a:r>
          </a:p>
        </p:txBody>
      </p:sp>
      <p:sp>
        <p:nvSpPr>
          <p:cNvPr id="10" name="正方形/長方形 9">
            <a:extLst>
              <a:ext uri="{FF2B5EF4-FFF2-40B4-BE49-F238E27FC236}">
                <a16:creationId xmlns:a16="http://schemas.microsoft.com/office/drawing/2014/main" id="{AE2262D9-A28A-88D3-4727-2B9A0E78A407}"/>
              </a:ext>
            </a:extLst>
          </p:cNvPr>
          <p:cNvSpPr/>
          <p:nvPr/>
        </p:nvSpPr>
        <p:spPr bwMode="auto">
          <a:xfrm>
            <a:off x="5216318" y="1652263"/>
            <a:ext cx="2664296" cy="2280793"/>
          </a:xfrm>
          <a:prstGeom prst="rect">
            <a:avLst/>
          </a:prstGeom>
          <a:noFill/>
          <a:ln w="12700" cap="flat" cmpd="sng" algn="ctr">
            <a:solidFill>
              <a:schemeClr val="bg2"/>
            </a:solidFill>
            <a:prstDash val="solid"/>
            <a:round/>
            <a:headEnd type="none" w="med" len="med"/>
            <a:tailEnd type="none" w="med" len="med"/>
          </a:ln>
          <a:effectLst/>
        </p:spPr>
        <p:txBody>
          <a:bodyPr vert="horz" wrap="none" lIns="18000" tIns="18000" rIns="18000" bIns="18000" numCol="1" rtlCol="0" anchor="ctr" anchorCtr="0" compatLnSpc="1">
            <a:prstTxWarp prst="textNoShape">
              <a:avLst/>
            </a:prstTxWarp>
          </a:bodyPr>
          <a:lstStyle/>
          <a:p>
            <a:pPr marL="0" marR="0" indent="0" algn="ctr" defTabSz="914400" rtl="0" eaLnBrk="1" fontAlgn="base" latinLnBrk="0" hangingPunct="1">
              <a:lnSpc>
                <a:spcPct val="120000"/>
              </a:lnSpc>
              <a:spcBef>
                <a:spcPct val="50000"/>
              </a:spcBef>
              <a:spcAft>
                <a:spcPct val="0"/>
              </a:spcAft>
              <a:buClr>
                <a:schemeClr val="bg2"/>
              </a:buClr>
              <a:buSzTx/>
              <a:buFont typeface="Wingdings" pitchFamily="2" charset="2"/>
              <a:buNone/>
              <a:tabLst/>
            </a:pPr>
            <a:r>
              <a:rPr kumimoji="1" lang="ja-JP" altLang="en-US" sz="1000" b="0" i="0" u="none" strike="noStrike" cap="none" normalizeH="0" baseline="0" dirty="0">
                <a:ln>
                  <a:noFill/>
                </a:ln>
                <a:solidFill>
                  <a:schemeClr val="tx1"/>
                </a:solidFill>
                <a:effectLst/>
                <a:latin typeface="Arial" charset="0"/>
                <a:ea typeface="ＭＳ Ｐゴシック" charset="-128"/>
              </a:rPr>
              <a:t>写真、イメージ図</a:t>
            </a:r>
          </a:p>
        </p:txBody>
      </p:sp>
      <p:sp>
        <p:nvSpPr>
          <p:cNvPr id="11" name="正方形/長方形 10">
            <a:extLst>
              <a:ext uri="{FF2B5EF4-FFF2-40B4-BE49-F238E27FC236}">
                <a16:creationId xmlns:a16="http://schemas.microsoft.com/office/drawing/2014/main" id="{A285D746-C01C-C010-D861-CDA76F1BD674}"/>
              </a:ext>
            </a:extLst>
          </p:cNvPr>
          <p:cNvSpPr/>
          <p:nvPr/>
        </p:nvSpPr>
        <p:spPr bwMode="auto">
          <a:xfrm>
            <a:off x="7950090" y="1652262"/>
            <a:ext cx="1586709" cy="2280793"/>
          </a:xfrm>
          <a:prstGeom prst="rect">
            <a:avLst/>
          </a:prstGeom>
          <a:solidFill>
            <a:srgbClr val="F6F6F6"/>
          </a:solidFill>
          <a:ln w="12700" cap="flat" cmpd="sng" algn="ctr">
            <a:solidFill>
              <a:srgbClr val="F6F6F6"/>
            </a:solidFill>
            <a:prstDash val="solid"/>
            <a:round/>
            <a:headEnd type="none" w="med" len="med"/>
            <a:tailEnd type="none" w="med" len="med"/>
          </a:ln>
          <a:effectLst/>
        </p:spPr>
        <p:txBody>
          <a:bodyPr vert="horz" wrap="none" lIns="18000" tIns="18000" rIns="18000" bIns="18000" numCol="1" rtlCol="0" anchor="ctr" anchorCtr="0" compatLnSpc="1">
            <a:prstTxWarp prst="textNoShape">
              <a:avLst/>
            </a:prstTxWarp>
          </a:bodyPr>
          <a:lstStyle/>
          <a:p>
            <a:pPr>
              <a:buClr>
                <a:srgbClr val="5A5A5A"/>
              </a:buClr>
              <a:buSzPct val="100000"/>
            </a:pPr>
            <a:r>
              <a:rPr lang="ja-JP" altLang="en-US" dirty="0">
                <a:solidFill>
                  <a:schemeClr val="tx1"/>
                </a:solidFill>
              </a:rPr>
              <a:t>説明</a:t>
            </a:r>
          </a:p>
        </p:txBody>
      </p:sp>
      <p:sp>
        <p:nvSpPr>
          <p:cNvPr id="12" name="正方形/長方形 11">
            <a:extLst>
              <a:ext uri="{FF2B5EF4-FFF2-40B4-BE49-F238E27FC236}">
                <a16:creationId xmlns:a16="http://schemas.microsoft.com/office/drawing/2014/main" id="{E0637CB1-F369-4399-0187-2E5B49C43F44}"/>
              </a:ext>
            </a:extLst>
          </p:cNvPr>
          <p:cNvSpPr/>
          <p:nvPr/>
        </p:nvSpPr>
        <p:spPr bwMode="auto">
          <a:xfrm>
            <a:off x="5218851" y="4085457"/>
            <a:ext cx="2664296" cy="2280793"/>
          </a:xfrm>
          <a:prstGeom prst="rect">
            <a:avLst/>
          </a:prstGeom>
          <a:noFill/>
          <a:ln w="12700" cap="flat" cmpd="sng" algn="ctr">
            <a:solidFill>
              <a:schemeClr val="bg2"/>
            </a:solidFill>
            <a:prstDash val="solid"/>
            <a:round/>
            <a:headEnd type="none" w="med" len="med"/>
            <a:tailEnd type="none" w="med" len="med"/>
          </a:ln>
          <a:effectLst/>
        </p:spPr>
        <p:txBody>
          <a:bodyPr vert="horz" wrap="none" lIns="18000" tIns="18000" rIns="18000" bIns="18000" numCol="1" rtlCol="0" anchor="ctr" anchorCtr="0" compatLnSpc="1">
            <a:prstTxWarp prst="textNoShape">
              <a:avLst/>
            </a:prstTxWarp>
          </a:bodyPr>
          <a:lstStyle/>
          <a:p>
            <a:pPr marL="0" marR="0" indent="0" algn="ctr" defTabSz="914400" rtl="0" eaLnBrk="1" fontAlgn="base" latinLnBrk="0" hangingPunct="1">
              <a:lnSpc>
                <a:spcPct val="120000"/>
              </a:lnSpc>
              <a:spcBef>
                <a:spcPct val="50000"/>
              </a:spcBef>
              <a:spcAft>
                <a:spcPct val="0"/>
              </a:spcAft>
              <a:buClr>
                <a:schemeClr val="bg2"/>
              </a:buClr>
              <a:buSzTx/>
              <a:buFont typeface="Wingdings" pitchFamily="2" charset="2"/>
              <a:buNone/>
              <a:tabLst/>
            </a:pPr>
            <a:r>
              <a:rPr kumimoji="1" lang="ja-JP" altLang="en-US" sz="1000" b="0" i="0" u="none" strike="noStrike" cap="none" normalizeH="0" baseline="0" dirty="0">
                <a:ln>
                  <a:noFill/>
                </a:ln>
                <a:solidFill>
                  <a:schemeClr val="tx1"/>
                </a:solidFill>
                <a:effectLst/>
                <a:latin typeface="Arial" charset="0"/>
                <a:ea typeface="ＭＳ Ｐゴシック" charset="-128"/>
              </a:rPr>
              <a:t>写真、イメージ図</a:t>
            </a:r>
          </a:p>
        </p:txBody>
      </p:sp>
      <p:sp>
        <p:nvSpPr>
          <p:cNvPr id="13" name="正方形/長方形 12">
            <a:extLst>
              <a:ext uri="{FF2B5EF4-FFF2-40B4-BE49-F238E27FC236}">
                <a16:creationId xmlns:a16="http://schemas.microsoft.com/office/drawing/2014/main" id="{A69902F4-9949-D9AC-CEB3-2DE56886822A}"/>
              </a:ext>
            </a:extLst>
          </p:cNvPr>
          <p:cNvSpPr/>
          <p:nvPr/>
        </p:nvSpPr>
        <p:spPr bwMode="auto">
          <a:xfrm>
            <a:off x="7952623" y="4085456"/>
            <a:ext cx="1586709" cy="2280793"/>
          </a:xfrm>
          <a:prstGeom prst="rect">
            <a:avLst/>
          </a:prstGeom>
          <a:solidFill>
            <a:srgbClr val="F6F6F6"/>
          </a:solidFill>
          <a:ln w="12700" cap="flat" cmpd="sng" algn="ctr">
            <a:solidFill>
              <a:srgbClr val="F6F6F6"/>
            </a:solidFill>
            <a:prstDash val="solid"/>
            <a:round/>
            <a:headEnd type="none" w="med" len="med"/>
            <a:tailEnd type="none" w="med" len="med"/>
          </a:ln>
          <a:effectLst/>
        </p:spPr>
        <p:txBody>
          <a:bodyPr vert="horz" wrap="none" lIns="18000" tIns="18000" rIns="18000" bIns="18000" numCol="1" rtlCol="0" anchor="ctr" anchorCtr="0" compatLnSpc="1">
            <a:prstTxWarp prst="textNoShape">
              <a:avLst/>
            </a:prstTxWarp>
          </a:bodyPr>
          <a:lstStyle/>
          <a:p>
            <a:pPr>
              <a:buClr>
                <a:srgbClr val="5A5A5A"/>
              </a:buClr>
              <a:buSzPct val="100000"/>
            </a:pPr>
            <a:r>
              <a:rPr lang="ja-JP" altLang="en-US" dirty="0">
                <a:solidFill>
                  <a:schemeClr val="tx1"/>
                </a:solidFill>
              </a:rPr>
              <a:t>説明</a:t>
            </a:r>
          </a:p>
        </p:txBody>
      </p:sp>
      <p:sp>
        <p:nvSpPr>
          <p:cNvPr id="14" name="正方形/長方形 13">
            <a:extLst>
              <a:ext uri="{FF2B5EF4-FFF2-40B4-BE49-F238E27FC236}">
                <a16:creationId xmlns:a16="http://schemas.microsoft.com/office/drawing/2014/main" id="{92D45215-0663-0E85-7C6C-1A13B7A7C83B}"/>
              </a:ext>
            </a:extLst>
          </p:cNvPr>
          <p:cNvSpPr/>
          <p:nvPr/>
        </p:nvSpPr>
        <p:spPr bwMode="auto">
          <a:xfrm rot="19808398">
            <a:off x="2934245" y="3272443"/>
            <a:ext cx="4176464" cy="1080120"/>
          </a:xfrm>
          <a:prstGeom prst="rect">
            <a:avLst/>
          </a:prstGeom>
          <a:solidFill>
            <a:srgbClr val="FFFFFF">
              <a:alpha val="60000"/>
            </a:srgbClr>
          </a:solidFill>
          <a:ln w="12700" cap="flat" cmpd="sng" algn="ctr">
            <a:solidFill>
              <a:srgbClr val="E60000"/>
            </a:solidFill>
            <a:prstDash val="solid"/>
            <a:round/>
            <a:headEnd type="none" w="med" len="med"/>
            <a:tailEnd type="none" w="med" len="med"/>
          </a:ln>
          <a:effectLst/>
        </p:spPr>
        <p:txBody>
          <a:bodyPr vert="horz" wrap="none" lIns="18000" tIns="18000" rIns="18000" bIns="18000" numCol="1" rtlCol="0" anchor="ctr" anchorCtr="0" compatLnSpc="1">
            <a:prstTxWarp prst="textNoShape">
              <a:avLst/>
            </a:prstTxWarp>
          </a:bodyPr>
          <a:lstStyle/>
          <a:p>
            <a:pPr marL="0" marR="0" indent="0" algn="ctr" defTabSz="914400" rtl="0" eaLnBrk="1" fontAlgn="base" latinLnBrk="0" hangingPunct="1">
              <a:lnSpc>
                <a:spcPct val="120000"/>
              </a:lnSpc>
              <a:spcBef>
                <a:spcPct val="50000"/>
              </a:spcBef>
              <a:spcAft>
                <a:spcPct val="0"/>
              </a:spcAft>
              <a:buClr>
                <a:schemeClr val="bg2"/>
              </a:buClr>
              <a:buSzTx/>
              <a:buFont typeface="Wingdings" pitchFamily="2" charset="2"/>
              <a:buNone/>
              <a:tabLst/>
            </a:pPr>
            <a:r>
              <a:rPr kumimoji="1" lang="en-US" altLang="ja-JP" sz="2800" b="0" i="0" u="none" strike="noStrike" cap="none" normalizeH="0" baseline="0" dirty="0">
                <a:ln>
                  <a:noFill/>
                </a:ln>
                <a:solidFill>
                  <a:srgbClr val="FF0000"/>
                </a:solidFill>
                <a:effectLst/>
                <a:latin typeface="Arial" charset="0"/>
                <a:ea typeface="ＭＳ Ｐゴシック" charset="-128"/>
              </a:rPr>
              <a:t>IMAGE</a:t>
            </a:r>
            <a:endParaRPr kumimoji="1" lang="ja-JP" altLang="en-US" sz="2800" b="0" i="0" u="none" strike="noStrike" cap="none" normalizeH="0" baseline="0" dirty="0">
              <a:ln>
                <a:noFill/>
              </a:ln>
              <a:solidFill>
                <a:srgbClr val="FF0000"/>
              </a:solidFill>
              <a:effectLst/>
              <a:latin typeface="Arial" charset="0"/>
              <a:ea typeface="ＭＳ Ｐゴシック" charset="-128"/>
            </a:endParaRPr>
          </a:p>
        </p:txBody>
      </p:sp>
      <p:sp>
        <p:nvSpPr>
          <p:cNvPr id="3" name="Rectangle 3">
            <a:extLst>
              <a:ext uri="{FF2B5EF4-FFF2-40B4-BE49-F238E27FC236}">
                <a16:creationId xmlns:a16="http://schemas.microsoft.com/office/drawing/2014/main" id="{5D2CC9DA-50D4-4B61-A2C5-8ED692EEF8F8}"/>
              </a:ext>
            </a:extLst>
          </p:cNvPr>
          <p:cNvSpPr txBox="1">
            <a:spLocks noChangeArrowheads="1"/>
          </p:cNvSpPr>
          <p:nvPr/>
        </p:nvSpPr>
        <p:spPr bwMode="auto">
          <a:xfrm>
            <a:off x="7401271" y="319526"/>
            <a:ext cx="2146759" cy="180370"/>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lvl1pPr marL="266700" indent="-266700" algn="l" rtl="0" eaLnBrk="0" fontAlgn="base" hangingPunct="0">
              <a:lnSpc>
                <a:spcPct val="120000"/>
              </a:lnSpc>
              <a:spcBef>
                <a:spcPct val="30000"/>
              </a:spcBef>
              <a:spcAft>
                <a:spcPct val="0"/>
              </a:spcAft>
              <a:buClr>
                <a:schemeClr val="bg2"/>
              </a:buClr>
              <a:buFont typeface="Wingdings" pitchFamily="2" charset="2"/>
              <a:buChar char="n"/>
              <a:defRPr kumimoji="1" sz="1400">
                <a:solidFill>
                  <a:srgbClr val="000000"/>
                </a:solidFill>
                <a:latin typeface="Arial" panose="020B0604020202020204" pitchFamily="34" charset="0"/>
                <a:ea typeface="ＭＳ Ｐゴシック" panose="020B0600070205080204" pitchFamily="50" charset="-128"/>
                <a:cs typeface="+mn-cs"/>
              </a:defRPr>
            </a:lvl1pPr>
            <a:lvl2pPr marL="539750" indent="-271463" algn="l" rtl="0" eaLnBrk="0" fontAlgn="base" hangingPunct="0">
              <a:lnSpc>
                <a:spcPct val="120000"/>
              </a:lnSpc>
              <a:spcBef>
                <a:spcPct val="30000"/>
              </a:spcBef>
              <a:spcAft>
                <a:spcPct val="0"/>
              </a:spcAft>
              <a:buClr>
                <a:schemeClr val="bg2"/>
              </a:buClr>
              <a:buFont typeface="Wingdings" pitchFamily="2" charset="2"/>
              <a:buChar char="l"/>
              <a:defRPr kumimoji="1" sz="1200">
                <a:solidFill>
                  <a:srgbClr val="000000"/>
                </a:solidFill>
                <a:latin typeface="Arial" panose="020B0604020202020204" pitchFamily="34" charset="0"/>
                <a:ea typeface="ＭＳ Ｐゴシック" panose="020B0600070205080204" pitchFamily="50" charset="-128"/>
              </a:defRPr>
            </a:lvl2pPr>
            <a:lvl3pPr marL="812800" indent="-271463" algn="l" rtl="0" eaLnBrk="0" fontAlgn="base" hangingPunct="0">
              <a:lnSpc>
                <a:spcPct val="120000"/>
              </a:lnSpc>
              <a:spcBef>
                <a:spcPct val="30000"/>
              </a:spcBef>
              <a:spcAft>
                <a:spcPct val="0"/>
              </a:spcAft>
              <a:buClr>
                <a:schemeClr val="bg2"/>
              </a:buClr>
              <a:buFont typeface="ＭＳ Ｐゴシック" charset="-128"/>
              <a:buChar char="–"/>
              <a:defRPr sz="1200">
                <a:solidFill>
                  <a:srgbClr val="000000"/>
                </a:solidFill>
                <a:latin typeface="Arial" panose="020B0604020202020204" pitchFamily="34" charset="0"/>
                <a:ea typeface="ＭＳ Ｐゴシック" panose="020B0600070205080204" pitchFamily="50" charset="-128"/>
              </a:defRPr>
            </a:lvl3pPr>
            <a:lvl4pPr marL="1079500" indent="-265113" algn="l" rtl="0" eaLnBrk="0" fontAlgn="base" hangingPunct="0">
              <a:lnSpc>
                <a:spcPct val="120000"/>
              </a:lnSpc>
              <a:spcBef>
                <a:spcPct val="30000"/>
              </a:spcBef>
              <a:spcAft>
                <a:spcPct val="0"/>
              </a:spcAft>
              <a:buClr>
                <a:schemeClr val="bg2"/>
              </a:buClr>
              <a:buFont typeface="ＭＳ Ｐゴシック" charset="-128"/>
              <a:buChar char="–"/>
              <a:defRPr kumimoji="1" sz="1200">
                <a:solidFill>
                  <a:srgbClr val="000000"/>
                </a:solidFill>
                <a:latin typeface="Arial" panose="020B0604020202020204" pitchFamily="34" charset="0"/>
                <a:ea typeface="ＭＳ Ｐゴシック" panose="020B0600070205080204" pitchFamily="50" charset="-128"/>
              </a:defRPr>
            </a:lvl4pPr>
            <a:lvl5pPr marL="1968500" indent="-268288" algn="just" defTabSz="990600" rtl="0" eaLnBrk="0" fontAlgn="base" hangingPunct="0">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5pPr>
            <a:lvl6pPr marL="24257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6pPr>
            <a:lvl7pPr marL="28829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7pPr>
            <a:lvl8pPr marL="33401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8pPr>
            <a:lvl9pPr marL="37973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9pPr>
          </a:lstStyle>
          <a:p>
            <a:pPr marL="0" indent="0" algn="r" eaLnBrk="1" hangingPunct="1">
              <a:spcBef>
                <a:spcPct val="0"/>
              </a:spcBef>
              <a:buClr>
                <a:srgbClr val="5A5A5A"/>
              </a:buClr>
              <a:buSzPct val="100000"/>
              <a:buFont typeface="Wingdings" pitchFamily="2" charset="2"/>
              <a:buNone/>
            </a:pPr>
            <a:r>
              <a:rPr lang="ja-JP" altLang="en-US" sz="1100" kern="0" dirty="0">
                <a:solidFill>
                  <a:schemeClr val="tx1"/>
                </a:solidFill>
                <a:latin typeface="Meiryo UI" panose="020B0604030504040204" pitchFamily="50" charset="-128"/>
                <a:ea typeface="Meiryo UI" panose="020B0604030504040204" pitchFamily="50" charset="-128"/>
              </a:rPr>
              <a:t>審査基準：適切性・妥当性</a:t>
            </a:r>
            <a:endParaRPr lang="en-US" altLang="ja-JP" sz="1100" kern="0"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053571002"/>
      </p:ext>
    </p:extLst>
  </p:cSld>
  <p:clrMapOvr>
    <a:masterClrMapping/>
  </p:clrMapOvr>
</p:sld>
</file>

<file path=ppt/theme/theme1.xml><?xml version="1.0" encoding="utf-8"?>
<a:theme xmlns:a="http://schemas.openxmlformats.org/drawingml/2006/main" name="1_新しいﾌﾟﾚｾﾞﾝﾃｰｼｮﾝ">
  <a:themeElements>
    <a:clrScheme name="1_新しいﾌﾟﾚｾﾞﾝﾃｰｼｮﾝ 10">
      <a:dk1>
        <a:srgbClr val="000000"/>
      </a:dk1>
      <a:lt1>
        <a:srgbClr val="FFFFFF"/>
      </a:lt1>
      <a:dk2>
        <a:srgbClr val="000000"/>
      </a:dk2>
      <a:lt2>
        <a:srgbClr val="5A5A5A"/>
      </a:lt2>
      <a:accent1>
        <a:srgbClr val="A2BBDC"/>
      </a:accent1>
      <a:accent2>
        <a:srgbClr val="3D6AA7"/>
      </a:accent2>
      <a:accent3>
        <a:srgbClr val="FFFFFF"/>
      </a:accent3>
      <a:accent4>
        <a:srgbClr val="000000"/>
      </a:accent4>
      <a:accent5>
        <a:srgbClr val="CEDAEB"/>
      </a:accent5>
      <a:accent6>
        <a:srgbClr val="365F97"/>
      </a:accent6>
      <a:hlink>
        <a:srgbClr val="F1DB9D"/>
      </a:hlink>
      <a:folHlink>
        <a:srgbClr val="DADADA"/>
      </a:folHlink>
    </a:clrScheme>
    <a:fontScheme name="1_新しいﾌﾟﾚｾﾞﾝﾃｰｼｮﾝ">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bg2"/>
          </a:solidFill>
          <a:prstDash val="solid"/>
          <a:round/>
          <a:headEnd type="none" w="med" len="med"/>
          <a:tailEnd type="none" w="med" len="med"/>
        </a:ln>
        <a:effectLst/>
      </a:spPr>
      <a:bodyPr vert="horz" wrap="none" lIns="18000" tIns="18000" rIns="18000" bIns="18000" numCol="1" anchor="ctr" anchorCtr="0" compatLnSpc="1">
        <a:prstTxWarp prst="textNoShape">
          <a:avLst/>
        </a:prstTxWarp>
      </a:bodyPr>
      <a:lstStyle>
        <a:defPPr marL="0" marR="0" indent="0" algn="ctr" defTabSz="914400" rtl="0" eaLnBrk="1" fontAlgn="base" latinLnBrk="0" hangingPunct="1">
          <a:lnSpc>
            <a:spcPct val="120000"/>
          </a:lnSpc>
          <a:spcBef>
            <a:spcPct val="50000"/>
          </a:spcBef>
          <a:spcAft>
            <a:spcPct val="0"/>
          </a:spcAft>
          <a:buClr>
            <a:schemeClr val="bg2"/>
          </a:buClr>
          <a:buSzTx/>
          <a:buFont typeface="Wingdings" pitchFamily="2" charset="2"/>
          <a:buNone/>
          <a:tabLst/>
          <a:defRPr kumimoji="1" lang="ja-JP" altLang="en-US" sz="1000" b="0" i="0" u="none" strike="noStrike" cap="none" normalizeH="0" baseline="0" smtClean="0">
            <a:ln>
              <a:noFill/>
            </a:ln>
            <a:solidFill>
              <a:srgbClr val="000000"/>
            </a:solidFill>
            <a:effectLst/>
            <a:latin typeface="Arial" charset="0"/>
            <a:ea typeface="ＭＳ Ｐゴシック" charset="-128"/>
          </a:defRPr>
        </a:defPPr>
      </a:lstStyle>
    </a:spDef>
    <a:lnDef>
      <a:spPr bwMode="auto">
        <a:xfrm>
          <a:off x="0" y="0"/>
          <a:ext cx="1" cy="1"/>
        </a:xfrm>
        <a:custGeom>
          <a:avLst/>
          <a:gdLst/>
          <a:ahLst/>
          <a:cxnLst/>
          <a:rect l="0" t="0" r="0" b="0"/>
          <a:pathLst/>
        </a:custGeom>
        <a:solidFill>
          <a:schemeClr val="accent1"/>
        </a:solidFill>
        <a:ln w="12700" cap="flat" cmpd="sng" algn="ctr">
          <a:solidFill>
            <a:schemeClr val="bg2"/>
          </a:solidFill>
          <a:prstDash val="solid"/>
          <a:round/>
          <a:headEnd type="none" w="med" len="med"/>
          <a:tailEnd type="none" w="med" len="med"/>
        </a:ln>
        <a:effectLst/>
      </a:spPr>
      <a:bodyPr vert="horz" wrap="none" lIns="18000" tIns="18000" rIns="18000" bIns="18000" numCol="1" anchor="ctr" anchorCtr="0" compatLnSpc="1">
        <a:prstTxWarp prst="textNoShape">
          <a:avLst/>
        </a:prstTxWarp>
      </a:bodyPr>
      <a:lstStyle>
        <a:defPPr marL="0" marR="0" indent="0" algn="ctr" defTabSz="914400" rtl="0" eaLnBrk="1" fontAlgn="base" latinLnBrk="0" hangingPunct="1">
          <a:lnSpc>
            <a:spcPct val="120000"/>
          </a:lnSpc>
          <a:spcBef>
            <a:spcPct val="50000"/>
          </a:spcBef>
          <a:spcAft>
            <a:spcPct val="0"/>
          </a:spcAft>
          <a:buClr>
            <a:schemeClr val="bg2"/>
          </a:buClr>
          <a:buSzTx/>
          <a:buFont typeface="Wingdings" pitchFamily="2" charset="2"/>
          <a:buNone/>
          <a:tabLst/>
          <a:defRPr kumimoji="1" lang="ja-JP" altLang="en-US" sz="1000" b="0" i="0" u="none" strike="noStrike" cap="none" normalizeH="0" baseline="0" smtClean="0">
            <a:ln>
              <a:noFill/>
            </a:ln>
            <a:solidFill>
              <a:srgbClr val="000000"/>
            </a:solidFill>
            <a:effectLst/>
            <a:latin typeface="Arial" charset="0"/>
            <a:ea typeface="ＭＳ Ｐゴシック" charset="-128"/>
          </a:defRPr>
        </a:defPPr>
      </a:lstStyle>
    </a:lnDef>
  </a:objectDefaults>
  <a:extraClrSchemeLst>
    <a:extraClrScheme>
      <a:clrScheme name="1_新しいﾌﾟﾚｾﾞﾝﾃｰｼｮﾝ 1">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1_新しいﾌﾟﾚｾﾞﾝﾃｰｼｮﾝ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33"/>
        </a:hlink>
        <a:folHlink>
          <a:srgbClr val="969696"/>
        </a:folHlink>
      </a:clrScheme>
      <a:clrMap bg1="dk2" tx1="lt1" bg2="dk1" tx2="lt2" accent1="accent1" accent2="accent2" accent3="accent3" accent4="accent4" accent5="accent5" accent6="accent6" hlink="hlink" folHlink="folHlink"/>
    </a:extraClrScheme>
    <a:extraClrScheme>
      <a:clrScheme name="1_新しいﾌﾟﾚｾﾞﾝﾃｰｼｮﾝ 3">
        <a:dk1>
          <a:srgbClr val="000000"/>
        </a:dk1>
        <a:lt1>
          <a:srgbClr val="FFFFCC"/>
        </a:lt1>
        <a:dk2>
          <a:srgbClr val="999933"/>
        </a:dk2>
        <a:lt2>
          <a:srgbClr val="808000"/>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1_新しいﾌﾟﾚｾﾞﾝﾃｰｼｮﾝ 4">
        <a:dk1>
          <a:srgbClr val="000000"/>
        </a:dk1>
        <a:lt1>
          <a:srgbClr val="FFFFFF"/>
        </a:lt1>
        <a:dk2>
          <a:srgbClr val="000000"/>
        </a:dk2>
        <a:lt2>
          <a:srgbClr val="393939"/>
        </a:lt2>
        <a:accent1>
          <a:srgbClr val="CBCBCB"/>
        </a:accent1>
        <a:accent2>
          <a:srgbClr val="868686"/>
        </a:accent2>
        <a:accent3>
          <a:srgbClr val="FFFFFF"/>
        </a:accent3>
        <a:accent4>
          <a:srgbClr val="000000"/>
        </a:accent4>
        <a:accent5>
          <a:srgbClr val="E2E2E2"/>
        </a:accent5>
        <a:accent6>
          <a:srgbClr val="797979"/>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1_新しいﾌﾟﾚｾﾞﾝﾃｰｼｮﾝ 5">
        <a:dk1>
          <a:srgbClr val="000000"/>
        </a:dk1>
        <a:lt1>
          <a:srgbClr val="FFFFFF"/>
        </a:lt1>
        <a:dk2>
          <a:srgbClr val="000000"/>
        </a:dk2>
        <a:lt2>
          <a:srgbClr val="9F9F9F"/>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1_新しいﾌﾟﾚｾﾞﾝﾃｰｼｮﾝ 6">
        <a:dk1>
          <a:srgbClr val="000000"/>
        </a:dk1>
        <a:lt1>
          <a:srgbClr val="FFFFFF"/>
        </a:lt1>
        <a:dk2>
          <a:srgbClr val="000000"/>
        </a:dk2>
        <a:lt2>
          <a:srgbClr val="868686"/>
        </a:lt2>
        <a:accent1>
          <a:srgbClr val="CBCBCB"/>
        </a:accent1>
        <a:accent2>
          <a:srgbClr val="0066FF"/>
        </a:accent2>
        <a:accent3>
          <a:srgbClr val="FFFFFF"/>
        </a:accent3>
        <a:accent4>
          <a:srgbClr val="000000"/>
        </a:accent4>
        <a:accent5>
          <a:srgbClr val="E2E2E2"/>
        </a:accent5>
        <a:accent6>
          <a:srgbClr val="005CE7"/>
        </a:accent6>
        <a:hlink>
          <a:srgbClr val="FF0033"/>
        </a:hlink>
        <a:folHlink>
          <a:srgbClr val="009900"/>
        </a:folHlink>
      </a:clrScheme>
      <a:clrMap bg1="lt1" tx1="dk1" bg2="lt2" tx2="dk2" accent1="accent1" accent2="accent2" accent3="accent3" accent4="accent4" accent5="accent5" accent6="accent6" hlink="hlink" folHlink="folHlink"/>
    </a:extraClrScheme>
    <a:extraClrScheme>
      <a:clrScheme name="1_新しいﾌﾟﾚｾﾞﾝﾃｰｼｮﾝ 7">
        <a:dk1>
          <a:srgbClr val="000000"/>
        </a:dk1>
        <a:lt1>
          <a:srgbClr val="FFFFFF"/>
        </a:lt1>
        <a:dk2>
          <a:srgbClr val="000000"/>
        </a:dk2>
        <a:lt2>
          <a:srgbClr val="969696"/>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1_新しいﾌﾟﾚｾﾞﾝﾃｰｼｮﾝ 8">
        <a:dk1>
          <a:srgbClr val="000000"/>
        </a:dk1>
        <a:lt1>
          <a:srgbClr val="FFFFFF"/>
        </a:lt1>
        <a:dk2>
          <a:srgbClr val="000000"/>
        </a:dk2>
        <a:lt2>
          <a:srgbClr val="5A5A5A"/>
        </a:lt2>
        <a:accent1>
          <a:srgbClr val="CCDAEC"/>
        </a:accent1>
        <a:accent2>
          <a:srgbClr val="F1DB9D"/>
        </a:accent2>
        <a:accent3>
          <a:srgbClr val="FFFFFF"/>
        </a:accent3>
        <a:accent4>
          <a:srgbClr val="000000"/>
        </a:accent4>
        <a:accent5>
          <a:srgbClr val="E2EAF4"/>
        </a:accent5>
        <a:accent6>
          <a:srgbClr val="DAC68E"/>
        </a:accent6>
        <a:hlink>
          <a:srgbClr val="DADADA"/>
        </a:hlink>
        <a:folHlink>
          <a:srgbClr val="3D6AA7"/>
        </a:folHlink>
      </a:clrScheme>
      <a:clrMap bg1="lt1" tx1="dk1" bg2="lt2" tx2="dk2" accent1="accent1" accent2="accent2" accent3="accent3" accent4="accent4" accent5="accent5" accent6="accent6" hlink="hlink" folHlink="folHlink"/>
    </a:extraClrScheme>
    <a:extraClrScheme>
      <a:clrScheme name="1_新しいﾌﾟﾚｾﾞﾝﾃｰｼｮﾝ 9">
        <a:dk1>
          <a:srgbClr val="000000"/>
        </a:dk1>
        <a:lt1>
          <a:srgbClr val="FFFFFF"/>
        </a:lt1>
        <a:dk2>
          <a:srgbClr val="000000"/>
        </a:dk2>
        <a:lt2>
          <a:srgbClr val="5A5A5A"/>
        </a:lt2>
        <a:accent1>
          <a:srgbClr val="CCDAEC"/>
        </a:accent1>
        <a:accent2>
          <a:srgbClr val="3D6AA7"/>
        </a:accent2>
        <a:accent3>
          <a:srgbClr val="FFFFFF"/>
        </a:accent3>
        <a:accent4>
          <a:srgbClr val="000000"/>
        </a:accent4>
        <a:accent5>
          <a:srgbClr val="E2EAF4"/>
        </a:accent5>
        <a:accent6>
          <a:srgbClr val="365F97"/>
        </a:accent6>
        <a:hlink>
          <a:srgbClr val="F1DB9D"/>
        </a:hlink>
        <a:folHlink>
          <a:srgbClr val="DADADA"/>
        </a:folHlink>
      </a:clrScheme>
      <a:clrMap bg1="lt1" tx1="dk1" bg2="lt2" tx2="dk2" accent1="accent1" accent2="accent2" accent3="accent3" accent4="accent4" accent5="accent5" accent6="accent6" hlink="hlink" folHlink="folHlink"/>
    </a:extraClrScheme>
    <a:extraClrScheme>
      <a:clrScheme name="1_新しいﾌﾟﾚｾﾞﾝﾃｰｼｮﾝ 10">
        <a:dk1>
          <a:srgbClr val="000000"/>
        </a:dk1>
        <a:lt1>
          <a:srgbClr val="FFFFFF"/>
        </a:lt1>
        <a:dk2>
          <a:srgbClr val="000000"/>
        </a:dk2>
        <a:lt2>
          <a:srgbClr val="5A5A5A"/>
        </a:lt2>
        <a:accent1>
          <a:srgbClr val="A2BBDC"/>
        </a:accent1>
        <a:accent2>
          <a:srgbClr val="3D6AA7"/>
        </a:accent2>
        <a:accent3>
          <a:srgbClr val="FFFFFF"/>
        </a:accent3>
        <a:accent4>
          <a:srgbClr val="000000"/>
        </a:accent4>
        <a:accent5>
          <a:srgbClr val="CEDAEB"/>
        </a:accent5>
        <a:accent6>
          <a:srgbClr val="365F97"/>
        </a:accent6>
        <a:hlink>
          <a:srgbClr val="F1DB9D"/>
        </a:hlink>
        <a:folHlink>
          <a:srgbClr val="DADADA"/>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テーマ">
  <a:themeElements>
    <a:clrScheme name="">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テーマ">
  <a:themeElements>
    <a:clrScheme name="">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0</TotalTime>
  <Words>2798</Words>
  <Application>Microsoft Office PowerPoint</Application>
  <PresentationFormat>A4 210 x 297 mm</PresentationFormat>
  <Paragraphs>404</Paragraphs>
  <Slides>25</Slides>
  <Notes>9</Notes>
  <HiddenSlides>0</HiddenSlides>
  <MMClips>0</MMClips>
  <ScaleCrop>false</ScaleCrop>
  <HeadingPairs>
    <vt:vector size="6" baseType="variant">
      <vt:variant>
        <vt:lpstr>使用されているフォント</vt:lpstr>
      </vt:variant>
      <vt:variant>
        <vt:i4>7</vt:i4>
      </vt:variant>
      <vt:variant>
        <vt:lpstr>テーマ</vt:lpstr>
      </vt:variant>
      <vt:variant>
        <vt:i4>1</vt:i4>
      </vt:variant>
      <vt:variant>
        <vt:lpstr>スライド タイトル</vt:lpstr>
      </vt:variant>
      <vt:variant>
        <vt:i4>25</vt:i4>
      </vt:variant>
    </vt:vector>
  </HeadingPairs>
  <TitlesOfParts>
    <vt:vector size="33" baseType="lpstr">
      <vt:lpstr>EYInterstate</vt:lpstr>
      <vt:lpstr>Meiryo UI</vt:lpstr>
      <vt:lpstr>ＭＳ Ｐゴシック</vt:lpstr>
      <vt:lpstr>ＭＳ Ｐ明朝</vt:lpstr>
      <vt:lpstr>Arial</vt:lpstr>
      <vt:lpstr>Times New Roman</vt:lpstr>
      <vt:lpstr>Wingdings</vt:lpstr>
      <vt:lpstr>1_新しいﾌﾟﾚｾﾞﾝﾃｰｼｮﾝ</vt:lpstr>
      <vt:lpstr>新産業創出に向けた企業立地支援補助金 ＜ 事業計画書 ＞</vt:lpstr>
      <vt:lpstr>応募申請の概要</vt:lpstr>
      <vt:lpstr>PowerPoint プレゼンテーション</vt:lpstr>
      <vt:lpstr>1-1．目指す姿（ビジョン）</vt:lpstr>
      <vt:lpstr>1-2．社会に対する提供価値</vt:lpstr>
      <vt:lpstr>1-3．経済・社会に対するインパクト</vt:lpstr>
      <vt:lpstr>PowerPoint プレゼンテーション</vt:lpstr>
      <vt:lpstr>2-1．計画の概要（1）</vt:lpstr>
      <vt:lpstr>2-1．計画の概要（2）　拠点の完成イメージ詳細</vt:lpstr>
      <vt:lpstr>2-1．計画の概要（3）　導入予定の設備等の内容詳細</vt:lpstr>
      <vt:lpstr>2-2．拠点が担う機能、拠点のコンセプト</vt:lpstr>
      <vt:lpstr>2-2．実現するビジネスの概要</vt:lpstr>
      <vt:lpstr>2-3【成長性】 ．ターゲットとする市場・顧客、提供価値</vt:lpstr>
      <vt:lpstr>2-3【成長性】 ．市場規模、市場獲得の戦略</vt:lpstr>
      <vt:lpstr>2-3【成長性】 ．設備投資額、売上高、利益の推移・今後の見込み</vt:lpstr>
      <vt:lpstr>2-4【競争優位性】 ．競合の認識、自社の優位性（1）</vt:lpstr>
      <vt:lpstr>2-4【競争優位性】 ．競合の認識、自社の優位性（2）</vt:lpstr>
      <vt:lpstr>2-5【実現可能性】 ．拠点運営に関する人材の配置・採用</vt:lpstr>
      <vt:lpstr>2-5【実現可能性】 ．ビジネスの推進に関する社外連携</vt:lpstr>
      <vt:lpstr>2-5【実現可能性】 ．事業成長のロードマップ（スケジュール）</vt:lpstr>
      <vt:lpstr>PowerPoint プレゼンテーション</vt:lpstr>
      <vt:lpstr>3-1．拠点整備計画の概要</vt:lpstr>
      <vt:lpstr>3-2．拠点整備に必要な資金調達</vt:lpstr>
      <vt:lpstr>3-3．拠点整備の実施体制</vt:lpstr>
      <vt:lpstr>3-4．拠点整備の実施スケジュール</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cp:revision>
  <dcterms:created xsi:type="dcterms:W3CDTF">2025-09-04T16:01:11Z</dcterms:created>
  <dcterms:modified xsi:type="dcterms:W3CDTF">2026-06-03T06:38:15Z</dcterms:modified>
</cp:coreProperties>
</file>